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389" r:id="rId2"/>
    <p:sldId id="390" r:id="rId3"/>
    <p:sldId id="391" r:id="rId4"/>
    <p:sldId id="400" r:id="rId5"/>
    <p:sldId id="393" r:id="rId6"/>
    <p:sldId id="392" r:id="rId7"/>
    <p:sldId id="406" r:id="rId8"/>
    <p:sldId id="407" r:id="rId9"/>
    <p:sldId id="408" r:id="rId10"/>
    <p:sldId id="409" r:id="rId11"/>
    <p:sldId id="410" r:id="rId12"/>
    <p:sldId id="411" r:id="rId13"/>
    <p:sldId id="412" r:id="rId14"/>
    <p:sldId id="396" r:id="rId15"/>
    <p:sldId id="397" r:id="rId16"/>
    <p:sldId id="413" r:id="rId17"/>
    <p:sldId id="446" r:id="rId18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00" autoAdjust="0"/>
  </p:normalViewPr>
  <p:slideViewPr>
    <p:cSldViewPr>
      <p:cViewPr varScale="1">
        <p:scale>
          <a:sx n="88" d="100"/>
          <a:sy n="88" d="100"/>
        </p:scale>
        <p:origin x="240" y="8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2826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37A6B-DAA4-4C2D-AEAB-4E9E7009579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5-08T17:34:37.0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1857">
    <iact:property name="dataType"/>
    <iact:actionData xml:id="d0">
      <inkml:trace xmlns:inkml="http://www.w3.org/2003/InkML" xml:id="stk0" contextRef="#ctx0" brushRef="#br0">5098 8930 0,'76'0'182,"26"0"-180,-26 0 12,26 0-9,-1 0 8,26 0-10,-51 0 6,0 0-4,-51 0 4,1 0 103,-1 0-100,1 0-8,24 0 7,1 0-6,0 0 6,-26 0-6,0 0 5,1 0-4,-1 0 19,1 0 12,-1 0-27,51 0 80,-51 0-84,26 0 5,-25 0 5,-1 0 206,0 0-215,1 0 2,24 0-4,1 0 3,0 0 2,-26 0-3,1 0 2,24 0-1</inkml:trace>
    </iact:actionData>
  </iact:action>
  <iact:action type="add" startTime="44619">
    <iact:property name="dataType"/>
    <iact:actionData xml:id="d1">
      <inkml:trace xmlns:inkml="http://www.w3.org/2003/InkML" xml:id="stk1" contextRef="#ctx0" brushRef="#br0">4972 9158 0,'0'51'266,"0"25"-260,0 0 5,0-25-6,0 25 6,0-51-6,0 51 5,0-25-4,0-26 7,0 26-9,0 0 5,0-26 5,0 0-7,0 1 0,0-1 2,0 0-1,0 26 3,0 0 3,0-26-8,0 26 6,0 0-6,0 0 2,0-1-2,0 1 8,0-26-10,0 26 7,0-26-6,0 1 7,0 25-8,0-26 5,0 0-2,0 1 9,0-1 0,0 0-10,0 1 11,0-1-10,0 0 2,0 26 7,0-25-6,0-1-5,0 0 5,0 26-2,0 0-1,0-26 13,0 26-15,0-26 7,0 1-8,0 24 7,0 1-6,0-26 5,0 1-4,0-1 3,0 26-3,0-26 5,0 26-4,0 0 1,0-1 5,0 1-4,0 0-1,0 25 2,0-51-4,0 1 2,0 24 2,0-24-3,0-1 17,0 1-8,0-1 0,0 26-5,0-26-6,0 0 2,0 1 9,0-1-8,0 1 3,0-1-4,0 0 1,0 1-1,0-1 1,0 26 0,0-1-2,0 1 2,0 0 0,0-26 3,0 26-5,0-26 5,0 26 5,0 0-11,0-26 7,0 26-8,0 0 8,0-1-8,0-24 47,0 151-47,0-126 0,0 0 2,0 0 2,0-26 3,0 26-6,0-1 4,0 26 2,0-50-5,0 25 0,0-1 3,0 1-4,0 0 7,0-1-8,0 1 7,0 0-5,0-26 4,0 1 8,0 24-13,0 1 2,0-25 0,0 24 13,0-24-6,0-1-5,0 0-2,0 26 1,0-26 0,0 26 0,0 0 8,0-26-8,0 1 0,0 24 0,0 1 0,0 0 1,0 25-2,0-51 4,0 26-6,0-26 5,0 26-4,0 0 4,0-26-4,0 1 4,0 24-4,0-24 2,0 24-1,0-24 6,0 25-9,0-1 5,0 1-2,0 0 2,0-1-2,0 1 1,0-25 1,0-1-2,0 26 0,0-1 2,0 1-1,0 0 0,0-26 0,0 26 0,0 25 1,0-25-2,0 0 4,0-1-6,0-24 5,0-1-3,0 26 3,0-1-5,0 27 1,0-52 4,0 26-1,0-1-2,0-24-1,0 24 4,0 1 6,0-25-7,0 24-2,0 1 1,0-26 1,0 26-2,0-26 2,0 26-2,0 0 2,0 0-2,0-1 0,0-24 1,0-1 3,0 26-4,0-26 3,0 26 11,0 0-4,0-26-3,0 0-3,0 1-6,0-1 12,0 1-11,0-1 3,0 0-2,0 1 11,0-1 30,0 0-32,0 1 0,0-1 0,0 0-5,0 26-5,0 0-1,0 0 5,0-1 3,0 1-11,0 0 7,0-26-3,0 26 5,0 0-4,0-1 0,25-24 0,-25 25 2,0-1-1,0-24-1,0 24 11,0-24-2,0-1 0,0 0 2,0 1-9,0-1 8</inkml:trace>
    </iact:actionData>
  </iact:action>
  <iact:action type="add" startTime="48786">
    <iact:property name="dataType"/>
    <iact:actionData xml:id="d2">
      <inkml:trace xmlns:inkml="http://www.w3.org/2003/InkML" xml:id="stk2" contextRef="#ctx0" brushRef="#br0">7102 8600 0,'51'0'217,"51"0"-204,-1 0-9,-25 0 4,0 0-2,0 0 1,-25 0 2,-25 0 0,-1 0 7,26 0 32,-26 0-32,0 0-4,26 0 3,0 0-10,0 0 5,-1 0-6,-24 0 10,-1 0-4,0 0-1,1 0 4,-1 0 7,1 0 2,-1 0-4,0 0 14,1 0-23,-1 0 10,0 0 30,1 0-27,25 0-8,-26 0 12,0 0-19,1 0 2,-1 0-2,0 0 17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5-10T02:33:04.0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940">
    <iact:property name="dataType"/>
    <iact:actionData xml:id="d0">
      <inkml:trace xmlns:inkml="http://www.w3.org/2003/InkML" xml:id="stk0" contextRef="#ctx0" brushRef="#br0">5768 6526 0,'441'0'222,"-371"0"-210,19 0 7,-72 0-16,1 0 10,0 0-10</inkml:trace>
    </iact:actionData>
  </iact:action>
  <iact:action type="add" startTime="13387">
    <iact:property name="dataType"/>
    <iact:actionData xml:id="d1">
      <inkml:trace xmlns:inkml="http://www.w3.org/2003/InkML" xml:id="stk1" contextRef="#ctx0" brushRef="#br0">12541 6332 0,'36'0'185,"52"0"-176,-18 0-3,1 0 3,-1 0-2,-17 0 2,18 0-2,-36 0 2,0 0-2,-17 0 1</inkml:trace>
    </iact:actionData>
  </iact:action>
  <iact:action type="add" startTime="14292">
    <iact:property name="dataType"/>
    <iact:actionData xml:id="d2">
      <inkml:trace xmlns:inkml="http://www.w3.org/2003/InkML" xml:id="stk2" contextRef="#ctx0" brushRef="#br0">14340 6579 0,'0'-17'81,"36"17"-77,34 0 6,18 0 2,1 0-6,-1 0 0,18 0 3,-18 0-2,-18 0 0,-17 0 5,-35 0-6</inkml:trace>
    </iact:actionData>
  </iact:action>
  <iact:action type="add" startTime="15618">
    <iact:property name="dataType"/>
    <iact:actionData xml:id="d3">
      <inkml:trace xmlns:inkml="http://www.w3.org/2003/InkML" xml:id="stk3" contextRef="#ctx0" brushRef="#br0">16722 6526 0,'17'0'148,"54"0"-142,35 0 4,0 0-6,35 0 9,0 0-9,53 0 5,0 0-4,-18 0 8,-70 0-8,18 0 4,-36 0-1,-18 0 0,-34 0-1,-1 0 2,0 0-3,-17 0 4,17 0 6,18 0-8,-18 0-1,18 0 3,0 0-4,-18 0 5,18 0-8,-18 0 11,1 0-10,-19 0 7,36 0-7,-35 0 14</inkml:trace>
    </iact:actionData>
  </iact:action>
  <iact:action type="add" startTime="19546">
    <iact:property name="dataType"/>
    <iact:actionData xml:id="d4">
      <inkml:trace xmlns:inkml="http://www.w3.org/2003/InkML" xml:id="stk4" contextRef="#ctx0" brushRef="#br0">24271 6421 0,'-18'0'193,"54"0"-185,17 0 1,0 0-2,0 0 2,52 0-2,-34 0-1,-1 0 4,-17 0-3,0 0 3,0 0-2,0 0 3,0 0-7,-18 0 3,-17 0 1,0 0-1,-1 0 4,54 0 61,-18 0-65,17 0 2,-17 0-2,-35 0 2,-1 0 15,1 0-17,0 0 4,-1 0-7,1 0 7,0 0-5,-1 0 3,19 0-1,16 17 3,19-17-8,17 0 10,-17 0-10,-18 0 6,0 0 0,-18 0 2,-17 0-7,-18 18 29,17-18-24,-17 17-2,35-17 9,36 0-8,0 0 0,-1 18-3</inkml:trace>
    </iact:actionData>
  </iact:action>
  <iact:action type="add" startTime="21411">
    <iact:property name="dataType"/>
    <iact:actionData xml:id="d5">
      <inkml:trace xmlns:inkml="http://www.w3.org/2003/InkML" xml:id="stk5" contextRef="#ctx0" brushRef="#br0">20620 7003 0,'53'0'121,"35"0"-109,124 0-4,-71 0 1,17 0-5,19 0 4,-71 0-1,17 0 1,1 0-1,-54 0-1,-17 0 4,-35 0-2,-1 0 0,1 0 0,0 0 3,-1 0 3,1 0-7,0 0 7,35 0-8,-1 0 2,19 0-4,0 0 8,52 0-8,-35 0 8,18 0-8,35 0 4,-17 0 0,-19 0 6,19 0-10,-53 0 4,-1 0-2,-35 0 3,-17 0-1</inkml:trace>
    </iact:actionData>
  </iact:action>
  <iact:action type="add" startTime="24610">
    <iact:property name="dataType"/>
    <iact:actionData xml:id="d6">
      <inkml:trace xmlns:inkml="http://www.w3.org/2003/InkML" xml:id="stk6" contextRef="#ctx0" brushRef="#br0">9578 6950 0,'18'0'118,"34"0"-113,54 0 4,35 0-4,1 0 6,-19 0-8,18 17 11,-17-17-9,-19 0 7,1 0-8,-18 0 6,18 0-5,-18 0 4,-35 0-3,18 0 2,-1 0 0,1 0 14,123 0-7,-141 18-11,-18-18 7,1 0-5,-19 0 3</inkml:trace>
    </iact:actionData>
  </iact:action>
  <iact:action type="add" startTime="25596">
    <iact:property name="dataType"/>
    <iact:actionData xml:id="d7">
      <inkml:trace xmlns:inkml="http://www.w3.org/2003/InkML" xml:id="stk7" contextRef="#ctx0" brushRef="#br0">9719 7638 0,'35'0'59,"18"0"-49,35 0-5,36 0 5,-1-18 0,18 18-5,-88 0 9,53 0-5,18 0 0,-18 0-5,-36 0 7,18 0-7,-70 0 7,0 0 6</inkml:trace>
    </iact:actionData>
  </iact:action>
  <iact:action type="add" startTime="26282">
    <iact:property name="dataType"/>
    <iact:actionData xml:id="d8">
      <inkml:trace xmlns:inkml="http://www.w3.org/2003/InkML" xml:id="stk8" contextRef="#ctx0" brushRef="#br0">9384 7990 0,'18'0'49,"70"0"-39,-71 0-3,36 0 2,-35 0-3,141 0 5,17 0-5,-52 18 5,-54-18-7,71 0 8,0 0-7,-17 0 6,-18 0-6,-53 0 7,17 0 4,-17 0-12,-35 0 10</inkml:trace>
    </iact:actionData>
  </iact:action>
  <iact:action type="add" startTime="29923">
    <iact:property name="dataType"/>
    <iact:actionData xml:id="d9">
      <inkml:trace xmlns:inkml="http://www.w3.org/2003/InkML" xml:id="stk9" contextRef="#ctx0" brushRef="#br0">25047 6862 0,'18'0'174,"52"0"-164,-17 0 4,18 0-4,-1 17-4,-17-17 8,-17 0-7,-1 0-1,-17 0 68,17 0 115,18 0-179,-18 0-4,18 0 4,-18 0-4,18 0 6,-35 0-8,-1 0 9,1 0 2,0 0-10,-1 0 10,1 0-6,0 0 6,-1 0-8,19 0 1,-1 0 1,0 0-1,0 0 8,-17 0-7,0 0 7,-1 0-8,1 0 1,0 0 8,-1 0 1043,54 0-1040,-18 0-4</inkml:trace>
    </iact:actionData>
  </iact:action>
  <iact:action type="add" startTime="35107">
    <iact:property name="dataType"/>
    <iact:actionData xml:id="d10">
      <inkml:trace xmlns:inkml="http://www.w3.org/2003/InkML" xml:id="stk10" contextRef="#ctx0" brushRef="#br0">5980 8890 0,'35'0'101,"35"0"-87,107 0-1,-107 0-7,-17 0 2,0 0-4,0 0 3,-18 0 0,-17 0 2</inkml:trace>
    </iact:actionData>
  </iact:action>
  <iact:action type="add" startTime="37788">
    <iact:property name="dataType"/>
    <iact:actionData xml:id="d11">
      <inkml:trace xmlns:inkml="http://www.w3.org/2003/InkML" xml:id="stk11" contextRef="#ctx0" brushRef="#br0">12876 9772 0,'18'0'50,"53"0"-38,34 0-2,72 0 0,-71 0-4,17 0 5,-52 0 1,-1 0-8,-17 0 4,-18 0-2,-17 0 1</inkml:trace>
    </iact:actionData>
  </iact:action>
  <iact:action type="add" startTime="38562">
    <iact:property name="dataType"/>
    <iact:actionData xml:id="d12">
      <inkml:trace xmlns:inkml="http://www.w3.org/2003/InkML" xml:id="stk12" contextRef="#ctx0" brushRef="#br0">14799 9984 0,'0'-18'74,"53"18"-68,35 0 5,0-18-1,53 18-5,-35 0 4,35 0-2,1 0 1,-19 0-1,-52 0 3,-19 0-4,-16 0 4</inkml:trace>
    </iact:actionData>
  </iact:action>
  <iact:action type="add" startTime="41051">
    <iact:property name="dataType"/>
    <iact:actionData xml:id="d13">
      <inkml:trace xmlns:inkml="http://www.w3.org/2003/InkML" xml:id="stk13" contextRef="#ctx0" brushRef="#br0">16387 9366 0,'52'0'162,"19"0"-156,0 0 3,87-17 0,-69 17-1,34 0-4,-17 0 9,0 0-8,-53 0 7,-36 0-7,1 0 11</inkml:trace>
    </iact:actionData>
  </iact:action>
  <iact:action type="add" startTime="46427">
    <iact:property name="dataType"/>
    <iact:actionData xml:id="d14">
      <inkml:trace xmlns:inkml="http://www.w3.org/2003/InkML" xml:id="stk14" contextRef="#ctx0" brushRef="#br0">20638 8731 0,'70'0'134,"36"0"-120,0 0-7,17 0 3,18 0-5,53 0 1,-53 0 2,1 0 4,-1 0-6,-35 0 6,17 0-7,18 0 1,18 0 1,-36 0 0,54 0 2,-19 0-2,-34 0 2,35 0 1,-142 0-3,1 0 0,123 0 4,18 18-8,-36-18 8,1 0-2,17 0-1,0 0-2,-18 0 5,-34 0-6,-54 0 7,35 0-7,-17-18 5,18 18-4,-18 0 1,0 0 1,0 0 7,-18 0-9,0 0 4,1 0-4,-1 0 5,18 0-4,105 0 0,-140 0 2,0 0 1,52 0 0,-52 0-1,17 0 72,0 0-75,18 0 3,-35 0-2,0 0 7</inkml:trace>
    </iact:actionData>
  </iact:action>
  <iact:action type="add" startTime="48706">
    <iact:property name="dataType"/>
    <iact:actionData xml:id="d15">
      <inkml:trace xmlns:inkml="http://www.w3.org/2003/InkML" xml:id="stk15" contextRef="#ctx0" brushRef="#br0">21096 9102 0,'35'0'90,"71"0"-81,-35 0-2,35 0 3,70 0-4,-17 0 5,-18 0-6,53 0 6,-53 0-5,53 0 6,-53 0-7,-35 0 5,17 0-5,-34 0 0,16-18 3,-16 18 2,-1 0-2,-18 0 2,1 0-2,-18 0-3,17 0 3,-17 0 1,-17 0 0,17 0-4,-36 0 5,1 0-1</inkml:trace>
    </iact:actionData>
  </iact:action>
  <iact:action type="add" startTime="51380">
    <iact:property name="dataType"/>
    <iact:actionData xml:id="d16">
      <inkml:trace xmlns:inkml="http://www.w3.org/2003/InkML" xml:id="stk16" contextRef="#ctx0" brushRef="#br0">24977 9278 0,'105'0'150,"-52"0"-139,18 0 3,-18 0 1,-18 0-11,53 0-1,-17 0 8,-18 0-1,-36 0-2,1 0 342,53 0-345,-18 0 5,35 0-1</inkml:trace>
    </iact:actionData>
  </iact:action>
  <iact:action type="add" startTime="56129">
    <iact:property name="dataType"/>
    <iact:actionData xml:id="d17">
      <inkml:trace xmlns:inkml="http://www.w3.org/2003/InkML" xml:id="stk17" contextRef="#ctx0" brushRef="#br0">5786 11236 0,'17'0'101,"54"0"-93,70 0-2,-35 0 3,17 0-2,1 0-2,17 0 6,-18 0-5,-35 0 4,-17 0-1,-36 0-1,-17 0-1</inkml:trace>
    </iact:actionData>
  </iact:action>
  <iact:action type="add" startTime="59619">
    <iact:property name="dataType"/>
    <iact:actionData xml:id="d18">
      <inkml:trace xmlns:inkml="http://www.w3.org/2003/InkML" xml:id="stk18" contextRef="#ctx0" brushRef="#br0">9384 11377 0,'53'0'111,"35"0"-100,53 0-3,71 0 2,-18 0 0,17 0-6,1 0 7,-53 0 0,53 0-3,-89 0-5,-35 0 4,-17 0 2,-36 0 1,-17 0-5</inkml:trace>
    </iact:actionData>
  </iact:action>
  <iact:action type="add" startTime="62356">
    <iact:property name="dataType"/>
    <iact:actionData xml:id="d19">
      <inkml:trace xmlns:inkml="http://www.w3.org/2003/InkML" xml:id="stk19" contextRef="#ctx0" brushRef="#br0">12629 11448 0,'18'0'193,"0"0"-187,-1 0 14,36 0-8,106 0-1,-141 0-2,52 0-2,1 0-1,-18 0 3,17 0-3,-34 0 3,34 0 16,36 0-16,0 0-4,17 0 6,1 0-5,-36 0 4,35 0-4,1 0 5,-18 0-6,0 0 6,-1 0-5,1 0 3,-18 0-2,18 0 1,-53 0-1,18 0 1,-18 0 0,17 0-1,1 0 1,-18 0 3,17 0-4,1 0-1,17 0 3,18 0-2,17 0 2,-17 0-1,18 0 2,-54 17-6,36-17 8,-36 0-7,-17 0 4,0 0-2,-17 0 12,-1 0 20,-18 0-32,1 0 7,17 0 165,-17 0-172,0 0 7,17 0-9,-17 0 1,17 0 7,0 0-4</inkml:trace>
    </iact:actionData>
  </iact:action>
  <iact:action type="add" startTime="67700">
    <iact:property name="dataType"/>
    <iact:actionData xml:id="d20">
      <inkml:trace xmlns:inkml="http://www.w3.org/2003/InkML" xml:id="stk20" contextRef="#ctx0" brushRef="#br0">20338 11060 0,'70'0'309,"1"0"-293,88 0 2,-54 0-11,54 0 2,-106 0 5,-18 0-9,18 0 2,-35 0 0,35 0-1,-36 0 3,1 0-2,17 0 2,1 0 1,-19 0-2,18 0-2,1 0 3,17 0 1,-36 0-1,19 0-4,-1 0 4,0 0-4,0 0 9,18 0-9,0 0 5,-17 0-5,-1 0 1,18 0 3,-18 0 4,36 0-6,-36 0-3,18 0 6,0 0-4,-18 0 3,18 0 3,0 0-6,0 0 0,-18 0 3,18 0-2,0 0 6,0 0-10,17 0 6,-17 0-1,0 0 1,18 0-2,-18 0 2,0 0-6,-1 0 13,1 0-11,0 0 3,0 0-1,-35 0 0,-1 0-1,1 0 10,-18 17-11,53-17 4,-18 0-2,-17 0-4,0 0 6,-1-17-2,19 17 1,-1 0 0,-18 0 2,19 0 6,-19 0-6,-17-18-4,18 18 18,0 0 68,17 0-87,0 0 8,-17 0-1,17 0-7,0 0 3,-35 18 0,18-18 8,17 0-4,1 0-4,-19 0-3,36 0 4,-18 0-3,1 0 2,17 0-1,-1 0 7,-16 0-7,-1 0 1,0 0-2,1 0 4,-1 0-4,-17 0 4,-1 0-3,18 0 3,1 0-6,17 0 12,0 0-7,-1 0-2,19 0 0,17 0 2,-17 0-2,-1 0 1,19 0 3,-72 0-3,1 0 6,-1 0-8,54 0 8,-36 0-9,1 0 6,-1 0 39,0 0-36,0 0-8,-17 0 1,0 0 0,17 0 128,71 0-119,-71 0-10,0 0 6,-17 0 1,0 0-7,-1 0 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5-10T02:33:04.0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376">
    <iact:property name="dataType"/>
    <iact:actionData xml:id="d0">
      <inkml:trace xmlns:inkml="http://www.w3.org/2003/InkML" xml:id="stk0" contextRef="#ctx0" brushRef="#br0">6650 6632 0,'35'0'75,"71"0"-72,-18 0 6,-35 0 2,35 0 2,18 0-8,35 0 0,-70 0 3,-1 0-2,-17 0 5,-17 0-7,-19 0 7,1 0-5,-1 0 11,1 0 57,35 0-68,-18 0 4,1 0-5</inkml:trace>
    </iact:actionData>
  </iact:action>
  <iact:action type="add" startTime="5306">
    <iact:property name="dataType"/>
    <iact:actionData xml:id="d1">
      <inkml:trace xmlns:inkml="http://www.w3.org/2003/InkML" xml:id="stk1" contextRef="#ctx0" brushRef="#br0">8431 6473 0,'71'0'198,"52"0"-189,1 0-2,-1 0 2,-34 0-2,52-17 1,-18 17-2,1 0 4,-36 0-2,-18 0-2,36 0 5,-18 0-5,-35 0 5,18 0-7,-1 0 9,-34 0-8,17 0 2,-18 0 2,18 0-2,-18 0 2,18 0-2,-35 0 3,35 0-4,-1 0 2,19 0 6,17 0-10,0 0 4,-70 0-1,17 0 1,18 0 0,-35 0 0</inkml:trace>
    </iact:actionData>
  </iact:action>
  <iact:action type="add" startTime="8528">
    <iact:property name="dataType"/>
    <iact:actionData xml:id="d2">
      <inkml:trace xmlns:inkml="http://www.w3.org/2003/InkML" xml:id="stk2" contextRef="#ctx0" brushRef="#br0">13335 6597 0,'18'0'376,"35"0"-363,17 0-10,1 0 8,-18 0-8,-1 0 14,-16 0-12,-19 0 0,19 0 1,-19 0 27,1 0-17,17 0 1,-17 0-10,17 0 2,0 0-4,1 0 8,17 0-10,0 0 7,-18 0-2,35 0 2,-34 0-3,34 0-2,-17 0 4,0 0-1,0 0 1,18 0-1,-19 0 1,19 0 5,0 0-10,17 0-1,-18 0 6,36 0 1,-18 0-3,-17 0 1,35 0 0,-18 0 0,-18 0-2,54 0 4,-18 0-1,0 0-2,-53 18 2,52-18 0,1 0-1,35 0 0,-17 0 0,-1 0-1,1 0 3,-18 0-6,35 0 9,-106-18-9,0 0 12,18 18-3,-18 0-10,89 0 7,-36 0-4,-17 0 2,-18 0 0,-36 0 17,18 0-18,-17 0 1,17 0 9,1 0-8,34 0 7,18 0-9,-52 0 4,-1 0-6,53 0 6,-35 0-6,-18 0 6,1 0 5,17 0-12,-1 0 2,1 0 3,-17 0-1,-1 0 0,0 0 1,1 0-1,16 0 1,1 0-1,-35 0 8,17 0-8,18 0 1,-18 0-2,1 0 2,34 0-2,-17 0 3,0 0-4,0 0 4,-35 0-4,-1 0 5,19 0-6,-19 0 23</inkml:trace>
    </iact:actionData>
  </iact:action>
  <iact:action type="add" startTime="12088">
    <iact:property name="dataType"/>
    <iact:actionData xml:id="d3">
      <inkml:trace xmlns:inkml="http://www.w3.org/2003/InkML" xml:id="stk3" contextRef="#ctx0" brushRef="#br0">20990 6403 0,'71'0'262,"70"0"-249,35 0-8,-52 0 7,-1 0-8,18 0 8,-17 0-8,35 0 8,-18 0-8,-18 0 5,-35 0-2,18 0 2,-18 0-2,18 0 1,-35 0 1,-1 0 5,1 0-9,-18 0-1,17 0 3,-17 0 1,0 0 3,35 0-7,1 0 8,34 0-6,1 0 5,-1 0-8,-17 0 9,35 0-8,35 0 10,-35 0-10,-35 0 8,18 0-8,-1 0 8,1 0-8,-36 0 6,35 0-4,-34 0 3,16 0-2,-16 0 1,-1 0 0,18 0 0,-18 0 0,-18 0 0,1 0 0,35 0 0,-36 0 3,1 0-7,-1 0 8,-17 0-8,18 0 7,-18 0-4,35 0 2,-17 0-5,17 0 11,-35 0-12,0 0 3,0 0 4,-18 0 2,0 0-7,0 0 4,-17 0-3,17 0 3,-17 0 6,0 0 1,-1 0-8,1 0 0,-1 0 8,1 0 0,0 0-7,-1 0-3,1 0 10,0 0 296,52 0-303,36 0 3,-71 0-8,1 0 6,-1 0-5,-17 0 12,-1 0 260,36 0-271,0 0 5,-18 0-4,1 0 2,-1 0-4,0 0 5</inkml:trace>
    </iact:actionData>
  </iact:action>
  <iact:action type="add" startTime="14721">
    <iact:property name="dataType"/>
    <iact:actionData xml:id="d4">
      <inkml:trace xmlns:inkml="http://www.w3.org/2003/InkML" xml:id="stk4" contextRef="#ctx0" brushRef="#br0">20849 6862 0,'35'0'93,"36"0"-80,0 0-4,-1 0 0,54 0-4,-1 0 8,1 0-8,-36 0 5,-18 0-7,-17 0 7,-18 0-2,-17 0-2</inkml:trace>
    </iact:actionData>
  </iact:action>
  <iact:action type="add" startTime="16743">
    <iact:property name="dataType"/>
    <iact:actionData xml:id="d5">
      <inkml:trace xmlns:inkml="http://www.w3.org/2003/InkML" xml:id="stk5" contextRef="#ctx0" brushRef="#br0">25382 6932 0,'18'0'259,"17"0"-249,106 0-4,-35 0 2,18-18-2,17 18 4,0 0-3,-18 0 3,-34 0-5,16 0 6,-34-17-6,-18 17 7,-18 0-8,-17 0 8,-1 0 33,19 0 35,-19 0-64,1 0-1</inkml:trace>
    </iact:actionData>
  </iact:action>
  <iact:action type="add" startTime="21728">
    <iact:property name="dataType"/>
    <iact:actionData xml:id="d6">
      <inkml:trace xmlns:inkml="http://www.w3.org/2003/InkML" xml:id="stk6" contextRef="#ctx0" brushRef="#br0">6438 8908 0,'35'0'123,"54"0"-115,-19 0 0,54-18 1,-36 18-5,0 0 9,-17 0-9,-36 0 5,0 0-3,-17 0 5,-1-18-6,1 18 23,0 0-18,-1 0 0,1 0 5,0 0 0</inkml:trace>
    </iact:actionData>
  </iact:action>
  <iact:action type="add" startTime="23767">
    <iact:property name="dataType"/>
    <iact:actionData xml:id="d7">
      <inkml:trace xmlns:inkml="http://www.w3.org/2003/InkML" xml:id="stk7" contextRef="#ctx0" brushRef="#br0">13229 8925 0,'18'0'236,"88"0"-231,35 0 6,35 0-6,-70 0 3,17 0-1,-34 0 2,34 0-3,-17 0 10,-35 0-12,17 0 4,-18 0 1,-17 0-4,18 0 4,-1 0-2,-34 0 9,34 0-7,1 0-1,-1 0 0,-17 0-1,35 0 3,-70 0-3,35 0 3,-35 0-4,17 0 21,0 0-23,18 0 54,18 0-51,-19 0 0,-16 0 1,17 0 0,17 0 0,1 0 0,35 0 1,-36 0-2,1 0 2,-18 0-2,17 0 3,-35 0-4,18 0 5,0 0-6,-17 0 6,16 0-5,1 0 0,0 0 4,-17 0 1,34 0-7,-17 0 6,0 0-4,0 0 4,0 0-4,17 0 21,-17 0-21,18 0 1,-1 0 1,-17 0 0,0 0 0,0 0 9,0 0-10,0 0 2,-18 0-2</inkml:trace>
    </iact:actionData>
  </iact:action>
  <iact:action type="add" startTime="28768">
    <iact:property name="dataType"/>
    <iact:actionData xml:id="d8">
      <inkml:trace xmlns:inkml="http://www.w3.org/2003/InkML" xml:id="stk8" contextRef="#ctx0" brushRef="#br0">6491 10566 0,'18'0'162,"35"0"-156,-18 0 3,18 0-3,0 0 3,0 0-3,0 0 6,0 0-5,17 0 2,-17 0-2,-18 0 0,-17 0 9,0 0 0,-1 0-7,1 0 9,17 0-13,0 0 6,18 0-6,-17 0 3,-1 0 0,0 0 5,18 0-9,-35 0 7,-1 0-6</inkml:trace>
    </iact:actionData>
  </iact:action>
  <iact:action type="add" startTime="30990">
    <iact:property name="dataType"/>
    <iact:actionData xml:id="d9">
      <inkml:trace xmlns:inkml="http://www.w3.org/2003/InkML" xml:id="stk9" contextRef="#ctx0" brushRef="#br0">13159 10636 0,'17'0'75,"19"0"-70,52 0 6,35 0-4,1 0 2,17 0-2,18 0 3,35 0-6,35 0 8,-35 0-7,-18 0 3,18 0 1,0 0 3,-17 0-9,-36 0 10,-18 0-8,1 0 4,-18 0-3,-1 0 0,37 0 4,-19 0-4,18 0 4,-35 0-4,17 0 4,1 0-2,-18 0-1,17 0 1,-52 0 4,-36 0-7,-17 0 9,17 0 31,18 0-40,-18 0 6,-17 0-8,17 0 10,-17 0-8,-1 0 6,1 0 99,-18-17-100,53 17 363,17 0-359,-17 0-9,0 0 12,0-18-5</inkml:trace>
    </iact:actionData>
  </iact:action>
  <iact:action type="add" startTime="36145">
    <iact:property name="dataType"/>
    <iact:actionData xml:id="d10">
      <inkml:trace xmlns:inkml="http://www.w3.org/2003/InkML" xml:id="stk10" contextRef="#ctx0" brushRef="#br0">20937 8678 0,'53'0'120,"53"0"-109,-18 0-7,-17 0 9,52 0-8,-105 0 3,88 0-2,-71 0 3,-17 0 16,52 0-19,-17-17 2,35-1 0,54 18 1,-72 0 30,1 0-28,-18 0-7,-36 0 13,36 0-7,71 0-5,-19 0 8,36 0-9,1 0 10,-125 0-10,89 0 0,18 0 5,-19 0-1,-34 0 0,-36 0 1,18 0-2,0 0 10,18 0-11,-18 0 3,-18 0 32,18 0-31,35 0-5,-18 0 8,36 0-8,-53 0 26,35 0-19,18 0-7,0 0 5,-35 0-4,34 0 2,-34 0-1,35 0 1,-18 0 0,0 0 0,18 0 1,-71 0-2,-17 0 2,17 0-2,-17 0 2,0 0 0,-1 0-1,18 0 9,71 0-12,124 0 6,-19 0-7,-52 0 5,-35 0 0,-1 0 4,-17 0-9,-53 0 4</inkml:trace>
    </iact:actionData>
  </iact:action>
  <iact:action type="add" startTime="38447">
    <iact:property name="dataType"/>
    <iact:actionData xml:id="d11">
      <inkml:trace xmlns:inkml="http://www.w3.org/2003/InkML" xml:id="stk11" contextRef="#ctx0" brushRef="#br0">20673 10548 0,'35'0'71,"53"0"-61,18 0-3,88 0 0,18 0 2,35 0-1,53 0 3,88 0-5,-18 0 4,-70 0-3,88 0 3,35 0-4,18 0 0,-158 0 6,-19 0-8,-35 0 8,36 0-7,-36 0 7,18 0-7,-53-18 7,36 18-8,-89 0 4,-18 0-3,-17 0 6,-53 0-5,0 0 5,-36 0-5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5-08T19:04:38.7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2227">
    <iact:property name="dataType"/>
    <iact:actionData xml:id="d0">
      <inkml:trace xmlns:inkml="http://www.w3.org/2003/InkML" xml:id="stk0" contextRef="#ctx0" brushRef="#br0">5809 9361 0,'76'0'135,"76"0"-117,-76 0-7,51 0-8,-51 0 8,-25 0-5,25 0 5,-25 0-5,-26 0 5,26 0-8,-26 0 9,-25 25-6,25-25 10,1 0-4,-1 0-8,1 0 7,24 0-6,-24 0 12,-1 0-2,0 0 1,1 0 0,-1 0 0,26 0-9,-26 0 9,1 0-4,24 0 193,-24 0-196,-1 0-4,0 0 7,1 0 322,-1 0-326,1 0 8,-1 0-6,0 0 12</inkml:trace>
    </iact:actionData>
  </iact:action>
  <iact:action type="add" startTime="49764">
    <iact:property name="dataType"/>
    <iact:actionData xml:id="d1">
      <inkml:trace xmlns:inkml="http://www.w3.org/2003/InkML" xml:id="stk1" contextRef="#ctx0" brushRef="#br0">14586 9462 0,'51'0'238,"-26"0"-218,26 0-10,0 0-7,-26 0 39,0 0-27,1 0-8,-1 0 8,1 0 105,-1 0-107,26 0-8,-26 0 1,0 0 14,26 0-14,-26 0 2,1 0 41,-1 0-34,26 0-4,-26 0-6,26 0 5,-26 0-4,1 0 4,-1 0-4,1 0 5,-1 0 7,0 0-17,26 0 13,-51 26-12,25-26 6,51 0 2,-50 0-3,25 0 0,-26 0 3,0 0-3,1 0 19,-1 0-4,0 0-4</inkml:trace>
    </iact:actionData>
  </iact:action>
  <iact:action type="add" startTime="58228">
    <iact:property name="dataType"/>
    <iact:actionData xml:id="d2">
      <inkml:trace xmlns:inkml="http://www.w3.org/2003/InkML" xml:id="stk2" contextRef="#ctx0" brushRef="#br0">17859 9488 0,'76'0'254,"-26"0"-240,1 0-9,25 0 4,-25 0-3,-26 0 3,52 0-2,-27 0 0,1 0 2,-26 0 2,1 0-7,24 0 7,-24 0-5,-1 0 4,26 0-3,-26 0 0,1 0 0,24 0 4,1 0-4,0 0-2,0 0 3,-1 0 10,1 0-12,-26 0 4,1 0-2,-1 0 2,1 0-4,-1 0 3,26 0-4,-1 0 4,1 0-2,0 0 6,0 0-8,-1 0 5,1 0-6,-26 0 10,1 0-10,25 0 7,-1 0-8,26 0 6,-25 0 0,25 0 1,-25 0-4,-26 0 4,51 0-3,-25 0 1,0 0-1,0 0 2,-1 0-2,1 0 1,25 0 0,-25 0 0,0 0 3,25 0-6,0 0 4,-25 0-2,-26 0 9,26 0-6,0 0-6,-1 0 10,-24 0-11,-1 0 6,0 0-3,26 0 3,-26 0-1,26 0 3,0 0-5,0 0 10,-1 0-3,27 0-2,-52 0-3,0 0 1,1 0-2,-1 0 1,0 0 1,1 0-2,-1 0 4,0 0-6,26 0 5,-25 0 4,-1 0-5,0 0 1,1 25-5,-1-25 7,0 0-8,1 0 12,25 0-10,-26 0 4,0 0 5,1 0-4,-1 0-4,0 0 1,1 0-1,-1 0 9,26 0 34,-26 0-44,1 0 3,24 0-2,-24 0 3,-1 0-3,0 0 20,1 0 114,-1 0-133,1 0-1,-1 0 3,0 0-4,1 0 10,-1 0-8,0 0 0,1 0-1,-1 0 0,0 0 3,1 0 4,-1 0-4,1 0 62,-1 0-23,26 0 78,-1 0-111,-24 0 24</inkml:trace>
    </iact:actionData>
  </iact:action>
  <iact:action type="add" startTime="65661">
    <iact:property name="dataType"/>
    <iact:actionData xml:id="d3">
      <inkml:trace xmlns:inkml="http://www.w3.org/2003/InkML" xml:id="stk3" contextRef="#ctx0" brushRef="#br0">14637 9488 0,'51'0'338,"25"0"-331,-26 0 1,-24 0 2,50 0-5,-51 0 4,26 0-3,-26 0 5,1 0-8,-1 0 9,0 0-6,1 0 103,-1 0-103,1 0 8,24 0-7,1 0 1,0 0 0,25 0 0,-25 0 0,-26 0 1,26 0-2,-26 0 3,0 0-3,1 0 3,-1 0 5,1 0 1,-1 0-4,0 0 9,1 0 10,-1 0-8,0 0-8,26 0-7,0 0 0,-26 0 0,1 0 6,-1 0-2,0 0 3,1 0 7,-1 0-7</inkml:trace>
    </iact:actionData>
  </iact:action>
  <iact:action type="add" startTime="83029">
    <iact:property name="dataType"/>
    <iact:actionData xml:id="d4">
      <inkml:trace xmlns:inkml="http://www.w3.org/2003/InkML" xml:id="stk4" contextRef="#ctx0" brushRef="#br0">5936 10604 0,'25'0'193,"0"0"-188,26 0 5,0 0-3,-26 0 4,0 0-7,1 0 24,-1 0 24,26 0-36,-26 0 17,1 0-14,-1 0 11,0 0-13,1 0-10,-1 0 20,1 0-14,-1 0-6,26 0 18,-1 0-19,1 0 6,0 0-5,0 0-1,-26 0 1,0 0 3,-25-26 6,26 26-1,-1 0-5,0 0-4,26 0 4,-25 0-6,-1 0 8,0 0-8,26 0 9,-26 0-9,1 0 11,-1 0-1,0 0 1,1 0 7,-1 0-13,1 0 5,-1 0-6,0 0 8,1 0 3,-1 0 18,0 0-21,1 0-5,-1 0-8,1 0 11,-1 0 5,0 0 15,1 0-27,-1 0 1,0 0 0,1 0 6</inkml:trace>
    </iact:actionData>
  </iact:action>
  <iact:action type="add" startTime="86699">
    <iact:property name="dataType"/>
    <iact:actionData xml:id="d5">
      <inkml:trace xmlns:inkml="http://www.w3.org/2003/InkML" xml:id="stk5" contextRef="#ctx0" brushRef="#br0">8675 10502 0,'76'0'180,"51"0"-169,-25 0 2,126 0-4,-177 0 1,101 0-6,-76 0 1,-25 0 3,0 0-1,-1 0 3,1 0-2,-26 0 6,26 0-2,-25 0-5,24 0 0,52 0 1,-26 0 0,-51 0 1,26 0-2,50 0 1,-24 0 2,-1 0 0,0 0-1,25 0-6,-25 0 4,0 0 2,-25 0 1,25 26-4,0-26 2,26 0 1,-77 0 7,26 0-6,-26 0-4,1 0 8,-1 0-6,0 0 11,1 0-13,25 0 1,-1 0 0,1 0 3,0 0-3,-26 0 2,0 0 0,26 0-2,-25 0 2,24 0-4,1 0 6,-26 0-4,1 0 3,-1 0-4,1 0 4,-1 0-4,0 0 10,1 0 114,-1 0-124,0 0 2,1 0 0,24 0 1,1 0-2,0 0 3,25 0-4,26 0 6,-77 0-8,76 0 7,-25 0-6,-25 0 3,0 0 1,0 0 2,-1 0-8,1 0 14,-25 0-7,24 0-4,1 0 2,0 0 0,25 0 0,-25 0 0,25 0 0,0 0 0,0 0 1,25 0 0,-50 0-3,0 0 3,-26 0 7,26 0-9,-26 0 3,1 0-4,-1 0 1,0 0 2,26 0 0,0 0-4,0 0 4,-1 0 0,1 0-2,-26 0 3,26 0-3,-25 0-1,-1 0 12,0 0-12,1 0 28,-1 0-18,0 0 0,1 0-7,-1 0-2,26 0 3,-26 0-3,26 0 3,-26 0-5,1 0 8,-1 0 2,0 0-11,1 0 5,-1 0 4,26 0-4,-26 0 1,1 0 7,-1 0-11,26 0 3,-26 0-2,26 0 1,-26 0 1,26 0-2,-26 0 4,1 0-6,-1 0 4,0 0 85,1 0-72,-1 0-17,1 0 9,-1 0-5,0 0-2,26 0 1,-26 0-2,1 0 4,-1 0-1,0 0 9</inkml:trace>
    </iact:actionData>
  </iact:action>
  <iact:action type="add" startTime="113740">
    <iact:property name="dataType"/>
    <iact:actionData xml:id="d6">
      <inkml:trace xmlns:inkml="http://www.w3.org/2003/InkML" xml:id="stk6" contextRef="#ctx0" brushRef="#br0">18011 10350 0,'25'0'111,"127"0"-101,153 0 1,-153 0-3,0 0-4,51 0 9,-25 0-10,-26 0 8,0 0-6,-25 0 4,-25 0-1,-26 0 0,0 0-1,51 0 2,-26 0-2,26 0 1,-76 0 0,101 0 0,-51 0 2,52 0-4,-27 0 4,27 0-6,-77 0 7,25 0-4,1 0 4,-52 0-5,-24 0 7,24 0-10,-24 0 8,25 0-8,-26 0 4,0 0 13,1 0-16,-1 0 14,26 0-9,0 0 0,25 0-5,0 0 6,25 0-4,-25 0 5,26 0-6,25 0 3,-51 0 0,51 0 4,-1 0-6,-24 0 4,-1 0-6,26 0 9,-51 0-6,-25 0 1,0 0-4,50 0 11,-75 0-14,75 0 12,-25 0-10,51 0 5,-102 0 0,77 0 3,-1 0-4,-25 0 2,51 0 0,-76 0-2,50 0 0,-24 0 1,-27 0 0,1 0-2,0 0 4,0 0-2,-1 0 2,1 0-4,0 0 4,-1 0-5,1 0 8,-25 0-10,-1 0 8,51 0-4,-51 0 3,26 0-6,0 0 11,-26 0-11,1 0 4,24 0-2,1 0 4,-26 0-4,26 0 3,0 0-2,0 0 3,-1 0-2,1 0 6,-25 0 2,-1 0 6,0 0-10,1 0 3,-1 0-8,26 0 3,-1 0 7,1 0-12,-25 0 1,24 0 4,1 0 2,-26 0-8,26 0 12,0 0-7,-26 0-2,1 0 1,-1 0 8,0 0-8,26 0 8,25 0-7,-25 0-1,0 0 0,-1 0 0,1 0-1,-25 0 4,24 0-6,1 0 6,-26 0-8,26 0 14,-26 0-5,1 0-9,-1 0 14,26 0-14,-26 0 5,26 0 11,0 0-15,0 0 4,-1 0-1,-24 0 1,24 0 1,-24 0 6,-1 0-7,0 0 0,1 0 0,-1 0 50,1 0-52,-1 0 26,0 0-16,1 0 16,-1 0 1</inkml:trace>
    </iact:actionData>
  </iact:action>
  <iact:action type="add" startTime="123348">
    <iact:property name="dataType"/>
    <iact:actionData xml:id="d7">
      <inkml:trace xmlns:inkml="http://www.w3.org/2003/InkML" xml:id="stk7" contextRef="#ctx0" brushRef="#br0">5885 11593 0,'25'0'281,"1"0"-275,-1 0 2,26 0 5,-1 0-9,26 0 10,-25 0-9,-25 0 0,24 0 3,-24 0-1,24 0 3,-24 0-1,-1 0-2,26 0 8,-26 0-6,26 0-2,-26 0 1,1 0 0,-1 0 0,0 0 0,26 0 0,-25 0 2,-1 0-4,0 0 3,1 0 14,-1 0-7,0 0 57,1 0-52,-1 0-11,1 0-4,24 0 4,-24 0-4,-1 0 14,0-25 10,1 25-12,-1 0-11,0 0 2,1 0-2,-1 0 4,26 0-8,0 0 4,-26 0 9</inkml:trace>
    </iact:actionData>
  </iact:action>
  <iact:action type="add" startTime="126171">
    <iact:property name="dataType"/>
    <iact:actionData xml:id="d8">
      <inkml:trace xmlns:inkml="http://www.w3.org/2003/InkML" xml:id="stk8" contextRef="#ctx0" brushRef="#br0">8574 11568 0,'25'0'119,"26"0"-111,0 0 0,-26 0-4,26 0 7,0 25-7,25-25 6,0 0-4,0 0 2,25 0-2,1 0 1,-26 0 4,-25 0-3,-1 0-2,26 0 3,-25 0-2,25 0 4,-50 25-4,50-25 0,-25 0 1,25 0 0,0 0 3,25 0-6,1 0 4,-26 0-2,25 0 3,1 0-4,-26 0 5,0 0-6,25 0 6,-50 0-6,25 0 7,-50 0-7,50 0 6,-51 0-8,26 0 4,-26 0 4,26 0-4,0 0 1,-1 0-1,27 0 2,-27 0-2,1 0 1,25 0-1,-51 0 4,52 0-4,-52 0 1,26 0 0,-26 0 4,26 0-9,-26 0 9,1 0-8,-1 0 5,26 0-2,-1 0 5,-24 0 3,-1 0-9,0 0 5,1 0-6,-1 0 5,1 0-4,-1 0 4,0 0-4,1 0 1,24 26 2,-24-26-3,25 0 3,-26 0-1,0 0 1,26 0 7,-26 0-10,1 0 5,-1 0-6,26 0 8,-26 0 3,26 0-11,0 0 2,-26 0 2,0 0 2,26 0-5,25 0 5,-50 0-6,-1 0 4,0 0-4,26 0 10,-26 0-11,1 0 3,-1 0 9,1 0 14,-1 0-20,0 0-3,1 0 3,-1 0 8,26 0-14,-26 0 19,26 0-14,-26 0 2,26 0-6,-26 0 7,1 0-7,-1 0 4,0 0-3,1 0 7,-1 0 0,26 0-7,-26 0 10,26 0-10,0 0 5,0 0-5,-26 0 5,0 0-4,26 0 1,0 0 9,-1 0-10,1 0 3,-25 0-5,-1 0 6,26 0-6,-26 0 6,0 0-6,1 0 37,24 0-36,27 0 4,-27 0-4,1 0 3,-26 0-1,1 0-3,-1 0 110,1 0-100,24 0-5,-24 0 22,-1 0-26,0 0 3,1 0 6,-1 0 1,26 0-7,0 0-4,-1 0 4,-24 0-1,-1 0 7,0 0 866,77 0-867,126 0-7,-152 0-3,-25 0 7,25 0-1,-25 0-6,-26 0 4,1 0 7,-1 0-7,0 0 1,1 0-2,-1 0 1,0 0 8</inkml:trace>
    </iact:actionData>
  </iact:action>
  <iact:action type="add" startTime="134348">
    <iact:property name="dataType"/>
    <iact:actionData xml:id="d9">
      <inkml:trace xmlns:inkml="http://www.w3.org/2003/InkML" xml:id="stk9" contextRef="#ctx0" brushRef="#br0">17960 11618 0,'76'0'136,"51"0"-124,-25 0-8,24 0 6,-24 0-3,25 0 1,-26 0-1,26 0-1,25 0 4,-50 0-2,-26 0-1,76 0 0,-25 0 6,-51 0-10,0 0 8,-25 0-3,0 0 7,25 0-8,0 0 3,25 0 0,1 0-5,-26 0 8,-25 0-10,25 0 7,25 0-6,-25 0 9,0 0-8,0 0 8,1 0-9,24 0 5,-25 0-3,-25 0 4,0 0-4,-1 0 0,26 0 12,-50 0-11,25 0 1,-1 0 3,1 0-6,50 0 5,-50-25-2,0 25-1,50 0 1,-24 0 3,-1 0-8,0 0 10,0 0-9,25 0 4,-75 0 1,75 0 2,-50 0-8,0 0 5,25 0 2,-51 0-1,0 0-4,1 0 4,50 0 115,0 0-119,51 0 4,-51 0-2,0 0 4,0 0-7,26 0 6,-26 0-5,-25 0 10,-26 0-2,0 0 79,1 0-84,24 0 2,1 0 3,-26 0-10,1 0 477,-1 0-470,-25-25-3,26 25-2,-1 0 28,0 0-22,26 0-4,0 0 8,0 0-4,-1 0-6,26 0 7,-25 0-8,0 0 6,0 0-4,-26 0 5,0 0-6,1 0 7,-1 0-8,0 0 6,1 0-4,-1 0 4,0 0 44,1 0-22,25 0-26,-1 0 12,1 0-6,0 0-8,-26 0 7,1 0-6,-1 0 11,0 0 6,1 0-1,-1 0-16,0 0 5,26 0 2,-26 0-3,1 0-2,-1 0 6,1 0-9,-1 0 21,0 0-18,1 0 10,-1 0-6,0 0-7,1 0 7,-1 0-6,1 0 23,-1 0-23,0 0 11,51 0 198,0 0-201,-25 0-8,0 0 5,0 0-4,-1 0 3,1 0 198,-25 25-199,75-25-1,0 0 6,26 0-6,-76 0-2,25 0 3,-50 0 0,-1 0 201,51 0-202,0 0 1,-25 0-1,76 0 5,-77 0-8,1 0 8,0 0-9,-51 25 966,0 1-940,0-1-13,0 0-12,25-25 39,-25 26-40,26-26 9,-1 0 3,0 0-8,1 0 0,24 0 3,-24 0 3,-1 0-3,1 0 254,-1 0-248,-76-26 6,77 26 230,24 0-246,-24-25 66,-1 25-64,26 0 1,0 0-3,-1 0 3,-24 0 4,24 0 1,-24 0-9,50 0 7,0 0-8,-25 0 8,25 0-8,-51 0 8,26 0-7,-51-25 4</inkml:trace>
    </iact:actionData>
  </iact:action>
  <iact:action type="add" startTime="147603">
    <iact:property name="dataType"/>
    <iact:actionData xml:id="d10">
      <inkml:trace xmlns:inkml="http://www.w3.org/2003/InkML" xml:id="stk10" contextRef="#ctx0" brushRef="#br0">6037 16387 0,'25'0'305,"1"0"-294,24 0-6,-24 0 13,-1 0-7,1 0 9,24 0 131,-24 0-140,-1 0 4,0 0-9,26 0 5,0 0-6,0 0 5,-26 0-4,0 0 2,26 0-2,-26 0 6,1 0-6,-1 0 3,1 0-1,-1 0-1,0 0 26,26 0 288,0 0-315,-26 0 4,1 0-3,24-25-2,-24 25 5,-1 0 6,0 0 0,1 0 56,-1 0-50,0 0-11,1 0 20,-1 0-21,1 0 5,-1 0 26</inkml:trace>
    </iact:actionData>
  </iact:action>
  <iact:action type="add" startTime="152204">
    <iact:property name="dataType"/>
    <iact:actionData xml:id="d11">
      <inkml:trace xmlns:inkml="http://www.w3.org/2003/InkML" xml:id="stk11" contextRef="#ctx0" brushRef="#br0">8675 16438 0,'102'0'160,"-1"0"-147,-25 0-7,26 0-1,-77 0 6,77 0 171,-52 0-163,1 0-15,25 0 6,-25 0-4,-26 0 5,1 0-6,50 0 5,-51 0-3,1 0 2,-1 0 7,0 0 0,26 0-10,0 0 0,0 0 6,25 0-6,-26 0 2,1 0-2,-26 0 21,1 0 7,-1-25-18,77 25 357,25 0-362,-51 0-6,127 0 5,-102 0-4,-50 0 38,25 0 186,76 0-224,-203 0 681,1 0-678,100 0 217,1 25-216,51 0-4,50 77 3,101-51-3,-24 25 6,-26-76-8,0 0 8,-26 0-9,-101 0 7,-25 25-5,-26-25 44,26 0-42,-25 0 0,50-25 7,-26-1-2,27 26-2,24-25-3,-25-26 1,0 26-1,26 25 0,-26-26 1,-51 26 4,26-50-9,-26 24 15,26 1-6,0 0-7,-26 25 23,0 0-7,26 0-14,-25 0 8,24 0 1,1 0-10,25 0 4,26-26-1,-26 26-2,0 0 1,51 0 1,-77 0-1,-24 0 75,50 0-78,0-25 4,-25 25-2,-1-51 8,1 51-9,-25 0 3,-1 0-5,0 0 1,1 0 27,-1 0 1,0 0-23,1 0-5,24 0 7,1 0-8,0 0 7,0 0-6,-26 0 8,0 0-9,1 0 7,-1 0-7,1 0 11,-1 0-7,26 0 0,25 0 2,0 0-2,-25 25-2,25-25 2,51 0-1,-77 0 3,26 0-1,-25 0-1,25 0-1,0 0 3,51 0-4,-76 0 4,25 0-3,-25 0 3,-26 0-6,0 0 8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72" units="cm"/>
          <inkml:channel name="Y" type="integer" max="1960" units="cm"/>
          <inkml:channel name="T" type="integer" max="2.14748E9" units="dev"/>
        </inkml:traceFormat>
        <inkml:channelProperties>
          <inkml:channelProperty channel="X" name="resolution" value="112.36246" units="1/cm"/>
          <inkml:channelProperty channel="Y" name="resolution" value="112.64368" units="1/cm"/>
          <inkml:channelProperty channel="T" name="resolution" value="1" units="1/dev"/>
        </inkml:channelProperties>
      </inkml:inkSource>
      <inkml:timestamp xml:id="ts0" timeString="2022-05-10T02:33:04.04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2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1" timeString="2022-05-10T02:33:04.049"/>
    </inkml:context>
  </inkml:definitions>
  <iact:action type="add" startTime="1338">
    <iact:property name="dataType"/>
    <iact:actionData xml:id="d0">
      <inkml:trace xmlns:inkml="http://www.w3.org/2003/InkML" xml:id="stk0" contextRef="#ctx0" brushRef="#br0">6578 4846 0,'0'0'7,"0"0"2,0 0 2,0 0-2,0 0 1,0 0 1,14 0-3,0-14 1,0 0 1,0 0 0,0 0-1,14 0 1,-13 14 0,13 0 3,0 0-6,14 0 1,0 0 2,28 0 0,28 14-1,-14 0 3,15 0 16,-1 0-24,0 0-4,14-14 4,14 0 9,29 0-6,-1 0 4,-28-14-2,1-14-1,13 14 3,-14 0-2,-14 0 3,-13 14-4,27 14 1,-42 0 1,-28 0 0,14 0-2,14 28 2,-84-42 3</inkml:trace>
    </iact:actionData>
  </iact:action>
  <iact:action type="add" startTime="27288">
    <iact:property name="dataType"/>
    <iact:actionData xml:id="d1">
      <inkml:trace xmlns:inkml="http://www.w3.org/2003/InkML" xml:id="stk1" contextRef="#ctx0" brushRef="#br0">7406 6383 0,'0'0'6,"0"0"5,0 0-2,0 0 1,0 0-1,0 0 0,0 0 0,0 0 1,0 0 1,0 0-3,0 0 3,0 0-2,0 0 1,0 0-1,0 0 0,0 0 2,0 0-2,0 0 0,0 0 1,0 0 1,0 0-3,0 0 2,0 0 1,0 0-3,0 0 2,14 0-1,0 0 1,-14 0 0,14 0-1,14 0 2,14 14-3,0-14 2,0 0 0,29 0-1,-1 0 3,28 0-2,14-14-2,-42 14 2,28 0-1,-13 0 0,-1 0 2,-14 0 0,0 0-3,-14 0 1,0 0 1,0 0 0,-14 0-1,1 0 1,-1 0 1,-14 14-3,0-14 2,0 0 0,0 0-1,28 0 3,-56 0-6</inkml:trace>
    </iact:actionData>
  </iact:action>
  <iact:action type="add" startTime="57281">
    <iact:property name="dataType"/>
    <iact:actionData xml:id="d2">
      <inkml:trace xmlns:inkml="http://www.w3.org/2003/InkML" xml:id="stk2" contextRef="#ctx1" brushRef="#br0">6950 7864 0,'26'0'93,"100"0"-85,52 0-1,-51 0 1,25 0 0,0 0 0,1 0 0,49 0-2,-24 0 4,-26 0-4,-76 0 4,0 0-4,-50 0 4</inkml:trace>
    </iact:actionData>
  </iact:action>
  <iact:action type="add" startTime="94116">
    <iact:property name="dataType"/>
    <iact:actionData xml:id="d3">
      <inkml:trace xmlns:inkml="http://www.w3.org/2003/InkML" xml:id="stk3" contextRef="#ctx1" brushRef="#br0">6849 10452 0,'76'0'249,"0"25"-238,-25 0-8,76 26 10,-51-26-9,0-25 6,0 76-4,-25-76 7,-26 0-9,0 0 7,1 26-6,-1-26 6,0 0-6,1 0 11,25 0 0,-1 0-5,1 0-5,25 0 4,0 0-4,26 0-1,-1 25 10,-25-25-10,51 0 0,-51 0 2,0 51 4,-25-51-6,-26 0 6,1 0-5</inkml:trace>
    </iact:actionData>
  </iact:action>
  <iact:action type="add" startTime="108628">
    <iact:property name="dataType"/>
    <iact:actionData xml:id="d4">
      <inkml:trace xmlns:inkml="http://www.w3.org/2003/InkML" xml:id="stk4" contextRef="#ctx1" brushRef="#br0">6722 11644 0,'25'0'166,"102"0"-159,76 0 0,0 0 0,0 0-1,25 0 1,-25 0 2,-51 0-1,-50 0 1,-51 0-4,-1 0 3,1 0 3,-25 0-5,-1 0 4,0 0-4,1 0 9,-1 0 35,0 0-25,1 0-18,-1 0 1,0 0 0</inkml:trace>
    </iact:actionData>
  </iact:action>
  <iact:action type="add" startTime="135396">
    <iact:property name="dataType"/>
    <iact:actionData xml:id="d5">
      <inkml:trace xmlns:inkml="http://www.w3.org/2003/InkML" xml:id="stk5" contextRef="#ctx1" brushRef="#br0">6849 13191 0,'127'0'160,"76"0"-151,-51 0 1,76 0-3,-76 0 4,51 0-2,0 0-2,-101 0-2,-1 0 3,-75 0 0,24 0 85,1 0-82,-26 0-6,1 0 5,-1 0-3</inkml:trace>
    </iact:actionData>
  </iact:action>
  <iact:action type="add" startTime="158549">
    <iact:property name="dataType"/>
    <iact:actionData xml:id="d6">
      <inkml:trace xmlns:inkml="http://www.w3.org/2003/InkML" xml:id="stk6" contextRef="#ctx1" brushRef="#br0">7382 14916 0,'152'0'216,"0"0"-210,0 0 2,0 0 2,1 0-3,24 0 1,-25 0 1,-50 0-1,25 0-2,-77 0 3,1 0-1,-25 0 3,50 0 72,50 0-79,-49 0 7,-1 0-7,-51 0 6,0 0-4,1 0 3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5-08T19:04:38.7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35">
    <iact:property name="dataType"/>
    <iact:actionData xml:id="d0">
      <inkml:trace xmlns:inkml="http://www.w3.org/2003/InkML" xml:id="stk0" contextRef="#ctx0" brushRef="#br0">6189 5023 0,'26'0'288,"177"0"-286,-153 0 11,52 0-8,-26 0 8,-51 0-6,1 0 0,-1 0 132,0 0-127,1 0-7,24 0 12,-24 0-11,-1 0 4,26 0-4,-26 0 3,1 0-2,-1 0 34,0 0-24,1 0-1,-1 0-12,26 0 12,0 26-9,-26-26 2,0 0 17</inkml:trace>
    </iact:actionData>
  </iact:action>
  <iact:action type="add" startTime="18163">
    <iact:property name="dataType"/>
    <iact:actionData xml:id="d1">
      <inkml:trace xmlns:inkml="http://www.w3.org/2003/InkML" xml:id="stk1" contextRef="#ctx0" brushRef="#br0">17605 5429 0,'101'0'163,"1"0"-156,25 0 3,25 0-8,-51 0 7,26 0 1,-51 0 2,51 0-8,-51 0 6,0 0-4,-25 0 2,-25 0-2,-1 0 4,0 0 6,1 0-9,-1 0 2,0 0-2,1 0 2,24 0-2,27 0 2,-27 0-1,26 0 0,1 0 0,-1 0 0,0 0 0,25 0-1,-75 25 3,-1-25-3,26 0 4,-26 0-9,26 0 11,0 0-7,-1 0 4,1 0-4,25 0-1,-25 0 4,25 0 4,0 0-8,0 0 9,-25 0-9,50 0-1,-75 0 21</inkml:trace>
    </iact:actionData>
  </iact:action>
  <iact:action type="add" startTime="21378">
    <iact:property name="dataType"/>
    <iact:actionData xml:id="d2">
      <inkml:trace xmlns:inkml="http://www.w3.org/2003/InkML" xml:id="stk2" contextRef="#ctx0" brushRef="#br0">6062 6571 0,'51'0'51,"25"0"-38,0 0-8,-25 0 4,0 0-3,25 0-3,0 0 7,-25 0-3,-1 0 2,-24 0 1,-1 0-2,1 0-1,-1 0 0,0 0 2,1 0 6,-1 0 1,0 0-7,1 0-3,-1 0 12,1 0-5,-1 0 28,0 0-20,1 0-3,-1 0-6,26 0-5,-26 0-1,0 0 12,1 0-11,-1 0 2,1 0 6,-1 0 1,0 0-7,1 0 14,-1 0-7,0 0-4,1 0 20,-1 0 68,1 0-81,-1 0-14,0 0 3,1 0 0</inkml:trace>
    </iact:actionData>
  </iact:action>
  <iact:action type="add" startTime="30259">
    <iact:property name="dataType"/>
    <iact:actionData xml:id="d3">
      <inkml:trace xmlns:inkml="http://www.w3.org/2003/InkML" xml:id="stk3" contextRef="#ctx0" brushRef="#br0">17656 6697 0,'50'0'91,"103"0"-85,-1 0 4,25 0-3,-24 0 3,-1 0-5,-101-76 8,25 76 1,76 0-8,-25 0 4,-26 0-4,-50 0 5,50 0-5,-75 0 7,-1 0-1,1 0 34,50 0-38,0 0-1,-26 0 0,27 0 0,24 0 3,1 0 8,-52 0-13,26 0 8,-50 0-9,24 0 6,-24 0-4,-1 0 10,1 0 0,-1 0-6,0 0-4,26 0 0,0 0 4,25 0-4,0 0 2,76 0 1,-126 0-1,75 0 307,-76 0-309,1 0 31,50 0-27,-51 0 0,1 0 2,-1 0-1,51 0 212,0 0-213,51 0-4,-51 0 5,76 0-6,-50 0 5,50 0-4,-50 0 5,-26 0-5,-26 0 4,-24 0-4</inkml:trace>
    </iact:actionData>
  </iact:action>
  <iact:action type="add" startTime="35666">
    <iact:property name="dataType"/>
    <iact:actionData xml:id="d4">
      <inkml:trace xmlns:inkml="http://www.w3.org/2003/InkML" xml:id="stk4" contextRef="#ctx0" brushRef="#br0">6240 11593 0,'51'0'297,"-1"0"-287,27 0-4,-27 0 7,26 0-8,26 0 2,-77 0 0,26 0 1,-26 0 0,1 0 7,-1 0 19,0 0 53,26 0-77,-25 0 6,-1 0-11,0 0 14,1 0-12,-1 0 0,0 0 2,26 0 6,-26 0-8,1 0 1,-1 0 9,1 0-1,-1 0 12,0 0-24,1 0 9,-1 0-10,26 0 10,0 0-12</inkml:trace>
    </iact:actionData>
  </iact:action>
  <iact:action type="add" startTime="39836">
    <iact:property name="dataType"/>
    <iact:actionData xml:id="d5">
      <inkml:trace xmlns:inkml="http://www.w3.org/2003/InkML" xml:id="stk5" contextRef="#ctx0" brushRef="#br0">12455 11415 0,'152'0'62,"26"0"-52,-153 0 73</inkml:trace>
    </iact:actionData>
  </iact:action>
  <iact:action type="add" startTime="42221">
    <iact:property name="dataType"/>
    <iact:actionData xml:id="d6">
      <inkml:trace xmlns:inkml="http://www.w3.org/2003/InkML" xml:id="stk6" contextRef="#ctx0" brushRef="#br0">18062 11517 0,'101'0'65,"77"0"-56,-102 0 0,127 0-4,-51 0 1,51 0 3,25 0 0,-76 0-3,1 0 4,-52 0 1,26 0-7,-26 0 4,26 0-1,-51 0 2,51 0-1,-51 0 1,26 0-3,50 0 3,-76 0-3,51 0 9,-51 0-12,0 0 3,26 0 3,-26 0-3,25 25 4,26-25 3,-51 0-10,0 0 8,51 0-5,-51 0 3,0 0-3,-50 0 4</inkml:trace>
    </iact:actionData>
  </iact:action>
  <iact:action type="add" startTime="44741">
    <iact:property name="dataType"/>
    <iact:actionData xml:id="d7">
      <inkml:trace xmlns:inkml="http://www.w3.org/2003/InkML" xml:id="stk7" contextRef="#ctx0" brushRef="#br0">6443 12709 0,'25'0'129,"1"0"-112,-1 0-13,0 0 3,1 0 1,-1 25 21,0-25-25,1 0 11,-1 0 2,1 0 0,-26 26-9,76-26 0,-26 0 0,-24 0 1,-1 0-3,51 0 19,-50 0-8,-1 0-11,0 0 5,1 0 24,-1 0 32,0 0-51,1 0 7,-1 0-6,1 0-7,-1 0 5,-25-26-9</inkml:trace>
    </iact:actionData>
  </iact:action>
  <iact:action type="add" startTime="46724">
    <iact:property name="dataType"/>
    <iact:actionData xml:id="d8">
      <inkml:trace xmlns:inkml="http://www.w3.org/2003/InkML" xml:id="stk8" contextRef="#ctx0" brushRef="#br0">8599 12709 0,'76'0'122,"77"0"-114,-52 0-1,26 0 1,25 0 0,0 0 1,0 0-3,51 0 5,-76 0-5,51 0 5,-51 0-7,50 0 7,-50 0-7,25 0 3,-50 0 2,-26 0 4,-25 0-9,50 0 4,-76 0 0,26 0-1,-25 0 0,24 0 4,-24 0-1,24 0-5,1 0 2,0 0 2,0 0 6,-1 0-6,-24 0-1,-1 0 1,0 0-3,1 0 5,-1 0 10,1 0-14</inkml:trace>
    </iact:actionData>
  </iact:action>
  <iact:action type="add" startTime="49043">
    <iact:property name="dataType"/>
    <iact:actionData xml:id="d9">
      <inkml:trace xmlns:inkml="http://www.w3.org/2003/InkML" xml:id="stk9" contextRef="#ctx0" brushRef="#br0">18036 12532 0,'26'0'132,"-1"0"-128,102 0 6,-102 0 1,51-26-5,-50 26 6,50 0 40,25 0-49,1 0 12,-52 0-2,-24 0-6,50 0 161,51 0-160,-26 0-1,-25 0 4,-25 0-7,-26 0 6,1 0-3,-1 0 3,1 0 6,-1 0-9,26 0 4,-26 0-6,26 0 5,-1 0-4,1 0 4,-25 0-4,50 0 57,76 0-56,-76 0 1,-51 0 19,26 0 171,0-25-186,0 25-8,-26 0 6,0 0-4,1 0 6,-1 0 4</inkml:trace>
    </iact:actionData>
  </iact:action>
  <iact:action type="add" startTime="61403">
    <iact:property name="dataType"/>
    <iact:actionData xml:id="d10">
      <inkml:trace xmlns:inkml="http://www.w3.org/2003/InkML" xml:id="stk10" contextRef="#ctx0" brushRef="#br0">18112 14130 0,'26'0'113,"-1"0"-107,77 0 3,-1 0 2,51 0-4,0 0 2,153 0-2,-102 0 0,50 0-1,27 0 5,-27 0-7,52 0 9,-102 0-9,50 0 9,-50 0-9,-51 0 8,-25 0-8,-51 0 8,-76 25-9,26-25 69,24 0 17,27 0-82,-1 0 6,0 0-9,0 0 8,-25 0-8,-1 0 7,1 0-5,0 0 0,0 0 4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5-08T19:55:19.2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11">
    <iact:property name="dataType"/>
    <iact:actionData xml:id="d0">
      <inkml:trace xmlns:inkml="http://www.w3.org/2003/InkML" xml:id="stk0" contextRef="#ctx0" brushRef="#br0">5200 9056 0,'0'26'459,"51"-26"-455,-1 0 2,1 0 3,-26 0-2,1 0 1,-1 0 0,1 0 9,24 0 36,-24 0-44,-1 0 0,0 0-1,1 0-1,-1 0 12,0 0 0,1 0 8,-1 0-11,1 0-7,-1 0-2,0 25 1,1-25 7,-1 0-7,0 0 2,26 0-4,-25 0 11,-1 0-10,0 26 8,1-26-5,-1 0-2,0 0-2,1 0 5,-1 0-4,0 0 80,1 0-78,25 0-3,-26 0 4,0 0 8,1 0 2,-1 0-10,0 0-4,1 0 2,-1 0 1,26 0 2,-26 0 19,1 0-22,-1 0 9,0 0 30,1 0-16</inkml:trace>
    </iact:actionData>
  </iact:action>
  <iact:action type="add" startTime="5566">
    <iact:property name="dataType"/>
    <iact:actionData xml:id="d1">
      <inkml:trace xmlns:inkml="http://www.w3.org/2003/InkML" xml:id="stk1" contextRef="#ctx0" brushRef="#br0">7534 9183 0,'76'0'103,"76"0"-95,0 0 1,-76 0 2,77 0-5,-1 0 4,-25 0-4,-51 0 3,0 0-1,-25 0 0,-1 0 0,1 0 0,25 0 1,-25 0-4,0 0 5,-1 0-4,26 0 5,-50 0-4,50 0 3,-51 0-4,26 0 4,0 0-4,0 0 9,-1 0-1,1 0-10,0 0 4,-26 0-3,26 0 10,0 0-12,-1 0 11,-24 0-3,24 0-4,-24 0 2,25 0 0,-1 0-4,1 0 12,-26 0-9,26 0-1,-26 0 3,1 0 8,-1 0 19,1 0-23,-1 0-1,0 0-8,1 0 5,-1 0 4,0 0-7,1 0 2,-1 0-2,1 0 2,-1 0 0,0 0-3,1 0 4,24 0-4,1 0 11,-26 0 46,1 0-18</inkml:trace>
    </iact:actionData>
  </iact:action>
  <iact:action type="add" startTime="12611">
    <iact:property name="dataType"/>
    <iact:actionData xml:id="d2">
      <inkml:trace xmlns:inkml="http://www.w3.org/2003/InkML" xml:id="stk2" contextRef="#ctx0" brushRef="#br0">18239 9285 0,'51'0'127,"76"0"-118,-26 0-3,26 0 3,25 0-3,0 0 2,1 0-2,-1 0 6,51 0-8,-51 0 12,26 0-11,-26 0 0,-51 0 1,52 0 4,-103 0-3,77 0 0,-51 0 3,26 0-4,25 0 7,-26 0-10,26 0 8,-26 0-6,26 0 5,25 0-4,-76 0 5,51 0-6,-25 0 7,-26 0-8,51 0 4,-77 0 0,1 0 2,-25 0-2,24 0 3,1 0-8,0 0 4,-26 0 19,1 0 12,-1 0-19,0 0-4,1 0 1</inkml:trace>
    </iact:actionData>
  </iact:action>
  <iact:action type="add" startTime="16063">
    <iact:property name="dataType"/>
    <iact:actionData xml:id="d3">
      <inkml:trace xmlns:inkml="http://www.w3.org/2003/InkML" xml:id="stk3" contextRef="#ctx0" brushRef="#br0">5174 11593 0,'26'0'147,"25"0"-144,25 0 6,-26 0 0,1 0 5,25 0-9,-25 0 2,0 0-2,-26 0 8,0 0-9,26 0 7,-25 0-6,-1 0 20,26 0-17,-26 0 0,26 0 0,-26 0 0,1 0-1,-1 0 11,0 0-11,1 0 8,-1 0 32,0 0-3,1 0-33,-1 0 15,0 0 7,1 0-16,-1 0-2,26 0 1,0 0 7,-26 0-13,0 0-6,1 0 9,-1 0-9,1 0 9,-1 0 7,0 0 29</inkml:trace>
    </iact:actionData>
  </iact:action>
  <iact:action type="add" startTime="18399">
    <iact:property name="dataType"/>
    <iact:actionData xml:id="d4">
      <inkml:trace xmlns:inkml="http://www.w3.org/2003/InkML" xml:id="stk4" contextRef="#ctx0" brushRef="#br0">7635 11593 0,'102'0'119,"50"0"-110,0 0 7,-25 0-11,-26 0 3,52 0-3,-77 0 5,51 0-5,-26 0 2,26 0 2,-51 0-2,0 0 4,51 0-7,-26 0 6,-24 25-4,49-25 4,-50 0-3,-50 0 3,-1 0 41,1 0-42,-26 26 19,25-26-9,0 0 33,1 0-27,-1 0-19,0 0 5,26 0-3,0 0 0,-26 0 29,1 0-25,24 0-7,-24 0 6,24 0-7,1 0 7,-25 0 5,-1 0-2,0 0 2,-25 25 25,26-25-25,-1 0 0,26 0 23,-26 0-33,1 0 4,-1 0 1,51 0 3,-25 0-8,-1 0 5,27 0-4,-27 0 1,1 0-2,0 0 3,-26 0-1,26 0 0,-26 0-1,1 0 2,-1 0 15,0 0-19,1 0 3,-1 0 1,0 0 8,1 0 0,-1 0-6,1 0 5,-1 0-2,0 0 18,26 0-16,-26 0-3,26 0-4,-25 0-3,-1 0 5,0 0-4,26 0 9,-26 0-6,1 0 12,24 0-10,-24 0 15,-1 0 55,26 0-76,0 0 3,-1 0 0,1 0-2,0 0 4,-26 0-7,1 0 8,24 0-6,1 0 4,0 0-6,-26 0 8,26 0 5,-26 0-12,1 0 11,-1 0 0,0 0-6,1 0-5,-1 0 6,1 0-7,-1 0 14,0 0-2,1 0-9,-1 0 10,0 0-9,1 0 10,-1 0-1,0 0 3,1 0 532,25 0-542,-1 0-1,1 0-2,0 0 4,0 0-1,-26 0-7</inkml:trace>
    </iact:actionData>
  </iact:action>
  <iact:action type="add" startTime="25407">
    <iact:property name="dataType"/>
    <iact:actionData xml:id="d5">
      <inkml:trace xmlns:inkml="http://www.w3.org/2003/InkML" xml:id="stk5" contextRef="#ctx0" brushRef="#br0">18366 11669 0,'51'0'139,"177"0"-130,26-25-4,-127 25 4,-26 0 0,51 0-1,0 0-4,1 0 9,-52 0-6,51 0 2,1 0-5,-77 0 8,76-51-8,0 51 8,26 0-7,-77 0 7,26 0-8,-26 0 5,-50 0-4,-25 0 6,-1 0-4,0 0 1,1 0 8,-1 0-8,0 0 0,1 0 24</inkml:trace>
    </iact:actionData>
  </iact:action>
  <iact:action type="add" startTime="27678">
    <iact:property name="dataType"/>
    <iact:actionData xml:id="d6">
      <inkml:trace xmlns:inkml="http://www.w3.org/2003/InkML" xml:id="stk6" contextRef="#ctx0" brushRef="#br0">8041 12734 0,'76'0'128,"153"0"-117,24 0-7,-101 0 9,1 0-9,50 0 11,-26 0-12,-101 0 7,26 0-4,-1 0 4,-25 0-4,-25 0 5,0 0-6,0 0 11,-1 0-6,1 0-6,0 0 7,-1 0-6,1 0 5,0 0-2,25 0 0,-51 0-1,26 0 1,0 0 3,-26 0-7,26 0 5,0 0-2,-1 0 2,1 0-2,0 0 6,25 0-9,0 0 8,-25 0-8,0 0 8,-26 0-7,26 0 6,-26 0-6,51 0 6,-50 0-6,24 0 5,77 0-3,-51 0 0,0 0 1,26 0 0,-77 0 0,1 0 15,-1 0 211,26 0-223,-1 0-6,1 0 12,0 0-7,0 0-7,-1 0 10,1 0 2,-26 0-11,1 0 8,-1 0-1,1 0-2,-1 0-2,0 0 13,26 0-14,-26 0 2,52 0 0,-27 0 0,1 0-1,25 0 2,0 0-3,0 0 3,26 0 1,-51 0-4,25 0 4,-26 0-4,1 0 4,0 0-4,-26 0 11,1 0-4</inkml:trace>
    </iact:actionData>
  </iact:action>
  <iact:action type="add" startTime="32638">
    <iact:property name="dataType"/>
    <iact:actionData xml:id="d7">
      <inkml:trace xmlns:inkml="http://www.w3.org/2003/InkML" xml:id="stk7" contextRef="#ctx0" brushRef="#br0">5149 12760 0,'127'0'141,"0"0"-136,-26-26 6,26 26-6,-25-25 7,24 25-8,-24 0 6,-1 0-2,-50 0 0,-26 0-3,26 0 5</inkml:trace>
    </iact:actionData>
  </iact:action>
  <iact:action type="add" startTime="34432">
    <iact:property name="dataType"/>
    <iact:actionData xml:id="d8">
      <inkml:trace xmlns:inkml="http://www.w3.org/2003/InkML" xml:id="stk8" contextRef="#ctx0" brushRef="#br0">18265 12785 0,'25'0'152,"127"0"-149,229 0 8,-178 0 2,50 0-9,1 0 9,-102 0-10,0 0 10,1 0-8,-52 26 4,-50-26-4,0 0 4,-26 0-2,0 25 2,1-25-1,-1 0 0,0 0 0,1 0-1,24 0 2,1 0 7,0 0-9,0 0 3,-1 0-3,1 0 4,0 0-6,25 0 5,-25 0-4,25 0 4,0 0-4,25 0 0,-75 0 2,101 0 5,-77 0-9,1 0 9,0 0-9,-26 0 10,26 0 12,-26 0-19,1 0 2,-1 0 0,26 0-3,-26 0 19,1 0 193,-1 0-212,51 0 4,-51 0-3,26 0 4,-26 0 9,1 0 144,-1 0-154,26 0 0,25 0 2,51 0-8,-76 0 7,-1 0-7,-24 0 5,-1 0 0,0 0-1,1 0 23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5-08T20:17:11.4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58">
    <iact:property name="dataType"/>
    <iact:actionData xml:id="d0">
      <inkml:trace xmlns:inkml="http://www.w3.org/2003/InkML" xml:id="stk0" contextRef="#ctx0" brushRef="#br0">5174 3527 0,'0'25'260,"0"51"-256,0 0 7,0 0-4,0-50 1,0-1-1,0 0 3,0 1 0,0-1-5,0 0 19,0 1-5,0-1-16,0 26 16,0-26-11,0 26-3,0 0 5,-25-26-3,25 26 1,0 0-1,0-1 3,0 1-1,0 0-3,0-26 2,0 26 8,0-26 1,0 1-12,0 24 6,0 1-5,0 0 5,0-26-4,0 26 3,0 0-5,0-1 2,0 1 2,0 0 1,0-26-4,0 26 1,0 0 0,0-26 11,0 26-8,0-1 2,0-24-2,0-1-4,0 26 5,0 0 3,0-1 3,0-24-8,0-1-1,0 1-1,0 24 4,0 1 4,0-26-11,0 26 9,0 0-10,0-26 10,0 1-10,0-1 13,0 0-13,0 26 6,0-26-3,0 26 4,0-26-4,0 1 1,0 25 2,0-1-3,0 1 5,0-26-5,0 1 5,0 24-5,0 1 3,0-25 6,0 24-6,0-24-1,0-1-3,0 26 10,0-26-14,0 1 13,0-1-9,0 0 5,0 1-7,0-1 6,0 0-2,0 1 7,0 24-12,0 1 13,0 0-14,0-26 11,0 26-6,0-26 16,0 26 61,0 0 111,0 25-189,0 25 7,0-50-4,0 25-1,0-25-2,0 0 7,0-1-8,0-24 12,0 25-3,0-26 0,0 0 3,0 1 5,0-1 4,0 0-16,0 1-3,0-1 2,0 26 0,0-26 9,0 1-1,0-1-4,0 0-8,0 1 8,0-1-8,0 0 8,0 1 8,0-1-10,0 0-5,0 1 2,0-1 1,0 1 10,0-1-9</inkml:trace>
    </iact:actionData>
  </iact:action>
  <iact:action type="add" startTime="6044">
    <iact:property name="dataType"/>
    <iact:actionData xml:id="d1">
      <inkml:trace xmlns:inkml="http://www.w3.org/2003/InkML" xml:id="stk1" contextRef="#ctx0" brushRef="#br0">5733 9107 0,'152'0'448,"51"0"-438,-102 0-5,1 0 4,-52 26-2,-24-26 5,-1 0 112,26 0-114,50 0-4,-75 0 4,24 0-4,1 0 5,0 0-5,-26 0 4,1 0-5,24 0 91,-24 0-90,-1 0 12,26 0-9,-26 0-2,1 0 4</inkml:trace>
    </iact:actionData>
  </iact:action>
  <iact:action type="add" startTime="8954">
    <iact:property name="dataType"/>
    <iact:actionData xml:id="d2">
      <inkml:trace xmlns:inkml="http://www.w3.org/2003/InkML" xml:id="stk2" contextRef="#ctx0" brushRef="#br0">7584 9107 0,'26'0'161,"25"0"-155,101 0 6,76 0-5,-76 0 2,51 0-2,0 0 5,-76 0-8,51 0 6,-26 0-5,25 0 5,-75 0-4,50 0 3,0 0-3,1 0 5,24 0-5,26 0 1,0 0 2,-51 0-2,51 0 2,-127 0-2,26 0 3</inkml:trace>
    </iact:actionData>
  </iact:action>
  <iact:action type="add" startTime="11973">
    <iact:property name="dataType"/>
    <iact:actionData xml:id="d3">
      <inkml:trace xmlns:inkml="http://www.w3.org/2003/InkML" xml:id="stk3" contextRef="#ctx0" brushRef="#br0">18569 9006 0,'152'0'268,"153"0"-259,-153 0-1,0 0 2,-51 0-1,-50 0-3,51 0 2,-52 0-1,-24 0 5,25 0-7,-1 0 3,26 0 1,77 0-2,50 0-1,-1 0 4,-49 0-1,-26 0-2,-51 0 2,-26 0-2,1 0 4,0 0 179,25 0-179,76 0-9,-76 0 7,0 0-2,-25 0 6,51 0-8,-77 0 13,26-26 428,76 1-433,-51 25-9,0 0 4,-26 0 0,1 0 0,-25 0 0,-1 0 25,51 0 1348,102 0-1373,-52 0 4,-75 0-8,-25 0 14,-1 0-2,0 0 143,26 0-70,0 0-78,0 0-7,-26 0 84,0 0-79,1 0-2</inkml:trace>
    </iact:actionData>
  </iact:action>
  <iact:action type="add" startTime="16715">
    <iact:property name="dataType"/>
    <iact:actionData xml:id="d4">
      <inkml:trace xmlns:inkml="http://www.w3.org/2003/InkML" xml:id="stk4" contextRef="#ctx0" brushRef="#br0">23567 8980 0,'25'0'131,"51"0"-124,76 0 3,51 0-5,-51 0 7,51 0-7,-25 0 4,25 0-4,-102 0 6,51 0-5,-75 0 4,24 0-7,1 0 12,24 0-11,-50 0 5,26 0-3,25 0 3,-26 0-3,1 0 3,-26 0 2,25 0-8,-50 0 10,25 0-9,-25 0 5,0 0-2,25 0 3,25 0-4,-25 0 5,0 0-4,26 0 1,-51 0 0,-1 0 2,1 0-6,-26 0 8,26 0 697,101 0-700,-50 0 0,-51 0-3,-1 0 3,52 0 4,-51 0-1,-1 0-8</inkml:trace>
    </iact:actionData>
  </iact:action>
  <iact:action type="add" startTime="21594">
    <iact:property name="dataType"/>
    <iact:actionData xml:id="d5">
      <inkml:trace xmlns:inkml="http://www.w3.org/2003/InkML" xml:id="stk5" contextRef="#ctx0" brushRef="#br0">5885 10426 0,'0'-25'132,"25"25"-118,26 0 49,25 0-54,25 0 3,-75 0-8,25 0 8,-1 0-7,1 0 0,-26 0 4,1 0 8,25 0-12,-1 0 12,-24 0 1,-1 0-3,0 0 1,26 0 0,0 0-6,0 0-4,-26 0 6,51 0-8,-51 0 7,1 0-6</inkml:trace>
    </iact:actionData>
  </iact:action>
  <iact:action type="add" startTime="25061">
    <iact:property name="dataType"/>
    <iact:actionData xml:id="d6">
      <inkml:trace xmlns:inkml="http://www.w3.org/2003/InkML" xml:id="stk6" contextRef="#ctx0" brushRef="#br0">7787 10375 0,'77'0'205,"-52"0"-196,51 0-2,25 0 2,26 0 3,-51 0-8,26 0 8,-51 0-8,50 0 7,-50 0-4,-26 0 0,26 0 0,0 0 2,-1 0-1,77 0-1,-51 0 1,0 0 1,51 0-2,-76 0 1,25 0 2,0 0-3,-25 0 0,25 0-1,0 0 7,-25 0-10,0 0 10,76 0-8,-51 0 4,0 0-3,0 0 7,-51 0-9,26 0 8,-26 0-7,26 0 6,-26 0-7,26 0 6,51 0-3,-26 0 2,0 0-3,0 0 3,-25 0-4,-26 0 13,77-25 525,100 25-533,52 0-1,-51 0-2,-76 0 1,-26 0 1,26 0-2,-51 0 1,-50 0-1,-1 0 17</inkml:trace>
    </iact:actionData>
  </iact:action>
  <iact:action type="add" startTime="27867">
    <iact:property name="dataType"/>
    <iact:actionData xml:id="d7">
      <inkml:trace xmlns:inkml="http://www.w3.org/2003/InkML" xml:id="stk7" contextRef="#ctx0" brushRef="#br0">18467 10528 0,'102'0'143,"50"-26"-135,0 26 0,26 0 2,-77 0-1,26 0-3,-25 0 1,25 0 5,-51 0-9,0 0 9,0 0-6,0 0 4,25 0-4,-50 0 5,51 0-5,-26 0 3,51 0-3,-51 0 6,0 0-7,51 0 7,-51 0-8,25 0 6,1 0-5,-77 0 3,26 0-1,0 0 1,25 0 0,-26 0 0,1 0 1,51 0-2,-77 0 10,0 0-1,1 0 0,24 0 11,1 0-22,-25 0 9,-1 0 203,51 0-206,-25 0-2,0 0-3,-1-25 1,-24 25 0,-1 0 2,0 0 3,1 0 1280,126 0-1281,-127 0-2,178 0 4,152 0-1,51 0-6,-279 0 6,-76 0-5,0 0 99,-1 0-99,26 0 7,1 0-10,-1 0 5,0 0-1,25 0 1,-75 0 7,-1 0-10,51 0 90,0 0-88,0 0-1,26 0 1,-1 0 0,-25 0 1,51 0-1,-25 0 1,-26 0-4,25 0 4,-75 0 3,-1-25 160,76 25-161,-50 0-7,25 0 8,-25 0-7,25 0 3,26 0-1,-52 0 6,-24 0-9,-1 0 8,0 0-8,1 0 29,-1 0-6</inkml:trace>
    </iact:actionData>
  </iact:action>
  <iact:action type="add" startTime="42395">
    <iact:property name="dataType"/>
    <iact:actionData xml:id="d8">
      <inkml:trace xmlns:inkml="http://www.w3.org/2003/InkML" xml:id="stk8" contextRef="#ctx0" brushRef="#br0">5631 11568 0,'25'0'337,"26"0"-334,0 0 17,-26 0-3,1 0-4,-1 0-3,0 0-4,1 0 2,-1 0 8,1 0 2,-1 0-9,26 0-3,25 0 5,0 0-6,-25 0 4,-1 0-3,1 0 7,-26 0-8,1 0 7,25 0 72,-1 0-76,1 0-1,-26 0 1,1 0 133,24 0-6,27 0-130,-27 0 6,-24 0-7,-1 0 29,26 0-7,0 0-20,-1 0 4,-24 0 5</inkml:trace>
    </iact:actionData>
  </iact:action>
  <iact:action type="add" startTime="46557">
    <iact:property name="dataType"/>
    <iact:actionData xml:id="d9">
      <inkml:trace xmlns:inkml="http://www.w3.org/2003/InkML" xml:id="stk9" contextRef="#ctx0" brushRef="#br0">22450 11644 0,'76'0'180,"153"0"-169,126 0-4,-51 0 4,-50 0-6,-76 0 5,-77 0-4,26 0 4,-51 0-3,-25 0-2,-26 0 39,51 0-33,51 0-4,25 0 3,-50 0-3,25 0 6,-51 0-7,-51 0 3</inkml:trace>
    </iact:actionData>
  </iact:action>
  <iact:action type="add" startTime="52474">
    <iact:property name="dataType"/>
    <iact:actionData xml:id="d10">
      <inkml:trace xmlns:inkml="http://www.w3.org/2003/InkML" xml:id="stk10" contextRef="#ctx0" brushRef="#br0">5733 12709 0,'50'0'138,"-24"0"-130,-1 0 32,0 0-18,26 0-6,0 0-2,-26 0-4,26 0 46,25 0-45,-25 0-5,0 0 3,-26 0 38,0 0-22,26 0-20,-26 0 5,26 0-3,-25 0 1,-1 0 49,0 0 161,1 0-208,-1 0-6,0 0 12,1 0-8,-1 0 0,0 0 0,1 0 34,-1 0 324,1 25-283,-1-25-66,0 0-1</inkml:trace>
    </iact:actionData>
  </iact:action>
  <iact:action type="add" startTime="55340">
    <iact:property name="dataType"/>
    <iact:actionData xml:id="d11">
      <inkml:trace xmlns:inkml="http://www.w3.org/2003/InkML" xml:id="stk11" contextRef="#ctx0" brushRef="#br0">7940 12709 0,'25'0'154,"51"0"-136,76 0-14,-76 0 4,26 0-2,-26 0 4,-25 0-4,-1 0 4,1 0-4,0 0 1,-26 0 2,1 0-2,50 0 1,-25 0 6,25 0-10,50 0 6,-24 0-4,25 0 4,25 0-4,51 0 5,-51 0-5,-76 0 2,26 0-1,-26 0 1,-25 0 2,-1 0-4,-24 0 2,24 0-2,77 0 6,-76 0-6,50 0 2,-75 0-1,-1 0 4,1 0 1691,75 0-1696,127 0 9,-75 0 0,151 0-3,-228 0-7,-25 0 4,0 0 4312,177 0-4308,26 0-6,-102 0 3,-76 0-7,25 0 10</inkml:trace>
    </iact:actionData>
  </iact:action>
  <iact:action type="add" startTime="63355">
    <iact:property name="dataType"/>
    <iact:actionData xml:id="d12">
      <inkml:trace xmlns:inkml="http://www.w3.org/2003/InkML" xml:id="stk12" contextRef="#ctx0" brushRef="#br0">5834 14130 0,'51'0'169,"50"-26"-159,-75 26-5,24 0 6,-24 0-6,-1 0 11,0 0 80,1 0-72,-1 0-8,1 0 0,-1 0 0,0 0-5,26 0-6,-26 0 4,1 0-2,-26-25 0,51 25 2,-26 0 7,0 0-5,1 0 1,-1 0-2,0 0 6,1 0 8,-1 0-16,0 0-1,1 0 2,-1 0-2,1 0 145,-1 0-143,0 0-2,1 0 1,-1 0 0,26 0 19,-26 0-6,1 0 2,-1 0-13,0 0 12</inkml:trace>
    </iact:actionData>
  </iact:action>
  <iact:action type="add" startTime="66930">
    <iact:property name="dataType"/>
    <iact:actionData xml:id="d13">
      <inkml:trace xmlns:inkml="http://www.w3.org/2003/InkML" xml:id="stk13" contextRef="#ctx0" brushRef="#br0">7483 13851 0,'76'0'221,"-51"0"-215,1 0 4,75 0-6,52 0 4,-128 0 48,0 0-46,1 0 82,-26 25-74,50-25-8,-24 0-4,50 0 0,-25 0 5,-1 25 1,1-25-8,-51-25 27,76 25-18,0 0-10,26 0 8,-77 0-6,77 0 4,-26 0 0,-51 0-2,51 0 0,76 0 2,-50 0-2,-26 0 2,0 0-1,26 0 0,-52 0 1,26 0-3,-25 0 4,0 0-3,-26 0 3,1 0-7,75 0 6,-76 0-1,26 0 5,51 0-10,-77 0 5,102 0 0,-26 0 5,52 0-10,-27 0 7,27 0-3,-1 0 2,25 0-3,-75 25 0,-26-25 6,-25 0-5,-1 0 2,-24 0-5,-1 0 15,1 0 5,24 0-17,1 0 4,50 0-6,-50 0 6,-25 0-5,-1 0 5</inkml:trace>
    </iact:actionData>
  </iact:action>
  <iact:action type="add" startTime="70292">
    <iact:property name="dataType"/>
    <iact:actionData xml:id="d14">
      <inkml:trace xmlns:inkml="http://www.w3.org/2003/InkML" xml:id="stk14" contextRef="#ctx0" brushRef="#br0">5733 15220 0,'101'0'311,"1"0"-301,-1 0-4,-50 0 5,-1 0 5,-24 0-11,-1 0 5,1 0 10,-1 0-5,0 0 3,1 0-3,-1 0 1,0 0-6,1 0-2,-1 0 0,1 0 16,-1 0-16,0 0 17,1 0-7,-1 0-13,26 0 11,-26 0 16,0 0-19,1 0 0,-1 0 9,1 0 34,-1 0-50,0 0 20,1 0-6,-1 0 3,0 0 30,1 0-38</inkml:trace>
    </iact:actionData>
  </iact:action>
  <iact:action type="add" startTime="73315">
    <iact:property name="dataType"/>
    <iact:actionData xml:id="d15">
      <inkml:trace xmlns:inkml="http://www.w3.org/2003/InkML" xml:id="stk15" contextRef="#ctx0" brushRef="#br0">7458 15322 0,'101'0'114,"1"0"-108,50 0 4,-25 0-4,-51 0 3,0 0-4,-25 0 6,-1 0 163,77 0-165,-51 0-3,76 0 3,-50 0-1,-1 0 4,-75 0 9,-1 0 6,1 0-22,50 0 6,0 0-6,76 0 4,-25 0-2,25 0 3,-51 0-3,1 0-2,-1 0 4,1 0 0,-26 0-1,-25 0-1,-1 0 1,-24 0 2,-1 0-1,1 0-3,24 0 2,1 0-1,51 0 458,24 0-459,1-26 4,-25 26 1,-52 0-6,1-25 5,25 25-4,-50 0 0,-1 0 5,0 0-3,1 0 71,-1 0-31,0 0-32,1 0-4,25 0-8,-1 0 8,1 0-7,25 0 5,-50-25-5,24 25 6,-24 0 2,-1 0-6,0 0 18,1 0 2022,50 0-2040,76 0 7,26 0 2,-52 0-6,-49 0-6,-27 0 8,-24 0-8,-1 0 83,51 0-80,26 0 1,-77 0 0,51 0 0,-25 0 0,-26 0-2,26 0 206,76 0-208,-26 0 10,-25 0-12,51 0 9,-25 0-5,25 0 5,-51 0-5,-51 0 10,0 0-9,26 0 75,0 0-74,-26 0 7,1 0-7,-1 0 0,0 0 8,1 0 2,-1 0-12,0 0 5,26 0-7,51 0 4,-77 0 1,76 0-2,-50 0 0</inkml:trace>
    </iact:actionData>
  </iact:action>
  <iact:action type="add" startTime="79635">
    <iact:property name="dataType"/>
    <iact:actionData xml:id="d16">
      <inkml:trace xmlns:inkml="http://www.w3.org/2003/InkML" xml:id="stk16" contextRef="#ctx0" brushRef="#br0">21233 11948 0,'101'0'154,"77"76"-145,-1-50 1,-25 50 0,-101-51-2,-25-25 7,-1 0 1,26 25 59,-51 52-67,0-1 1,50 25-3,-50-25 2,26-25 0,-1 25 0,51-25 0,-76-26 0,0 0 1,0 1-1,0-1 7,0 26-5,0-26 6,0 26-10,0 0 0,0 25 4,0-25-1,0-1-2,0 1 0,0 25 2,0-25-3,0-26 4,0 1-4,0-1 2,0 0 2,0 1 6,0 24-8,0-24 0,0 25 1,0-1-1,0 26 1,0 1-3,0-52 5,0 26-6,0-26 5,0 0-4,0 1 5,0-1-6,0 0 3,0 1 0,0 25 8,0-1-9,0-24 2,0 75-2,0-25 0,0 0 4,0 0-4,0-25 1,0 25 0,0 26 0,0-52 1,26-50-2,-26 77 1,0-27 0,0-24 0,0-1 0,0 0-1,0 1 13,0-1-15,0 0 5,0 1 7,0 25-12,0-26 3,0 0 6,0 1 12,0-1 6,0 0-24,0 26 1,0 0-2,0 0 1,0-26 0,0 0 9,0 1 9,0 24 74,0-24-95,0-1 0,-76 1 285,-178-26-283,-25 0 3,25 0-4,102 0-2,50 0 9,-50 0-10,51 0 5,75 0 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9D970-AC71-40CF-8717-2E4EAB5207AF}" type="datetimeFigureOut">
              <a:rPr lang="en-US"/>
              <a:t>5/10/2022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66150-FA26-45B5-BF0B-186B42A09DC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Rectangle 14"/>
          <p:cNvSpPr/>
          <p:nvPr/>
        </p:nvSpPr>
        <p:spPr bwMode="hidden">
          <a:xfrm>
            <a:off x="0" y="4810562"/>
            <a:ext cx="12188825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5/10/2022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 useBgFill="1">
        <p:nvSpPr>
          <p:cNvPr id="20" name="Freeform 9"/>
          <p:cNvSpPr>
            <a:spLocks/>
          </p:cNvSpPr>
          <p:nvPr/>
        </p:nvSpPr>
        <p:spPr bwMode="white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5/10/2022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931453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hidden">
          <a:xfrm>
            <a:off x="1" y="1"/>
            <a:ext cx="9218611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Freeform 9"/>
          <p:cNvSpPr>
            <a:spLocks/>
          </p:cNvSpPr>
          <p:nvPr/>
        </p:nvSpPr>
        <p:spPr bwMode="hidden">
          <a:xfrm rot="5400000">
            <a:off x="5885540" y="3333074"/>
            <a:ext cx="685800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8667" y="685800"/>
            <a:ext cx="129540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3" y="685800"/>
            <a:ext cx="7460842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5/10/2022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5/10/2022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0"/>
            <a:ext cx="12188825" cy="481056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360" y="1905000"/>
            <a:ext cx="9142999" cy="2667000"/>
          </a:xfrm>
        </p:spPr>
        <p:txBody>
          <a:bodyPr anchor="b">
            <a:noAutofit/>
          </a:bodyPr>
          <a:lstStyle>
            <a:lvl1pPr algn="l"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82296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5/10/2022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16" name="Freeform 9"/>
          <p:cNvSpPr>
            <a:spLocks/>
          </p:cNvSpPr>
          <p:nvPr/>
        </p:nvSpPr>
        <p:spPr bwMode="hidden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655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2" y="1905000"/>
            <a:ext cx="441655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5/10/2022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6812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5/10/2022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5/10/2022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hidden">
          <a:xfrm>
            <a:off x="0" y="1"/>
            <a:ext cx="12188825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5/10/2022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568" y="2087880"/>
            <a:ext cx="5791200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5/10/2022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5/10/2022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52466975-C014-42E5-BFA6-B8D5FDD3B81F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693B167E-EA96-4147-81DE-549160052C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" name="Freeform 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1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microsoft.com/office/2011/relationships/inkAction" Target="../ink/inkAction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microsoft.com/office/2011/relationships/inkAction" Target="../ink/inkAction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microsoft.com/office/2011/relationships/inkAction" Target="../ink/inkAction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11/relationships/inkAction" Target="../ink/inkAction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hyperlink" Target="http://www.naaccr.org/icdo3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microsoft.com/office/2011/relationships/inkAction" Target="../ink/inkAction1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microsoft.com/office/2011/relationships/inkAction" Target="../ink/inkAction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microsoft.com/office/2011/relationships/inkAction" Target="../ink/inkAction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microsoft.com/office/2011/relationships/inkAction" Target="../ink/inkAction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4B9F3-81BC-459E-B5ED-4F2BFF05C0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2022 ICD-O 3.2</a:t>
            </a:r>
            <a:br>
              <a:rPr lang="en-US" dirty="0"/>
            </a:br>
            <a:r>
              <a:rPr lang="en-US" dirty="0"/>
              <a:t>Updates to Histology Codes and Behavior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4E5119-167D-4D5D-BD3D-FB48C41968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1A383E2-248D-4B9B-883C-7B1963F24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5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276">
        <p:fade/>
      </p:transition>
    </mc:Choice>
    <mc:Fallback xmlns="">
      <p:transition spd="med" advTm="82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28C7E76-C075-435A-87C5-B1FB64DA3604}"/>
              </a:ext>
            </a:extLst>
          </p:cNvPr>
          <p:cNvGraphicFramePr>
            <a:graphicFrameLocks noGrp="1"/>
          </p:cNvGraphicFramePr>
          <p:nvPr/>
        </p:nvGraphicFramePr>
        <p:xfrm>
          <a:off x="2436812" y="1295400"/>
          <a:ext cx="7924800" cy="42672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294116">
                  <a:extLst>
                    <a:ext uri="{9D8B030D-6E8A-4147-A177-3AD203B41FA5}">
                      <a16:colId xmlns:a16="http://schemas.microsoft.com/office/drawing/2014/main" val="3276451524"/>
                    </a:ext>
                  </a:extLst>
                </a:gridCol>
                <a:gridCol w="2820684">
                  <a:extLst>
                    <a:ext uri="{9D8B030D-6E8A-4147-A177-3AD203B41FA5}">
                      <a16:colId xmlns:a16="http://schemas.microsoft.com/office/drawing/2014/main" val="2917794039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1187514723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8455/2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Intraductal </a:t>
                      </a:r>
                      <a:r>
                        <a:rPr lang="en-US" sz="1100" b="0" dirty="0" err="1">
                          <a:effectLst/>
                        </a:rPr>
                        <a:t>oncocytic</a:t>
                      </a:r>
                      <a:r>
                        <a:rPr lang="en-US" sz="1100" b="0" dirty="0">
                          <a:effectLst/>
                        </a:rPr>
                        <a:t> papillary neoplasm, NOS (C250-C254, C257-C259)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New ICD-O code/term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674543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8455/3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Intraductal </a:t>
                      </a:r>
                      <a:r>
                        <a:rPr lang="en-US" sz="1100" dirty="0" err="1">
                          <a:effectLst/>
                        </a:rPr>
                        <a:t>oncocytic</a:t>
                      </a:r>
                      <a:r>
                        <a:rPr lang="en-US" sz="1100" dirty="0">
                          <a:effectLst/>
                        </a:rPr>
                        <a:t> papillary neoplasm with associated invasive carcinoma(C250-C254, C257-C259)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New ICD-O code/term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091355"/>
                  </a:ext>
                </a:extLst>
              </a:tr>
              <a:tr h="889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8480/2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Low grade appendiceal mucinous neoplasm (LAMN) (C181)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ICD-O-3.2 currently lists LAMN as 8480/1. Beginning with cases diagnosed 1/1/2022 forward, LAMN should be assigned a behavior code of /2. LAMN diagnosed prior to 1/1/2022 is not reportable.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7361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8480/2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High grade appendiceal mucinous neoplasm (HAMN) (C181)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New behavior/term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00896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8482/3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Adenocarcinoma, HPV-independent, gastric type (C530-C531, C538-C539)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New related term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35715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8483/2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Adenocarcinoma in situ, HPV-associated (C530-C531, C538-C539)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New ICD-O code/term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Not reportable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012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8483/3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Adenocarcinoma, HPV-associated C530-C531, C538-C539)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New ICD-O code/term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47338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1333FD4-F52C-44E0-8829-252F32DBBDF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68080" y="1714320"/>
              <a:ext cx="965520" cy="3655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1333FD4-F52C-44E0-8829-252F32DBBD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58720" y="1704960"/>
                <a:ext cx="984240" cy="367452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A597758-0746-41EB-8EF0-4042127D3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4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866">
        <p:fade/>
      </p:transition>
    </mc:Choice>
    <mc:Fallback xmlns="">
      <p:transition spd="med" advTm="1808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4907DE-3D66-44C9-8ECF-9E7D9461B8F7}"/>
              </a:ext>
            </a:extLst>
          </p:cNvPr>
          <p:cNvGraphicFramePr>
            <a:graphicFrameLocks noGrp="1"/>
          </p:cNvGraphicFramePr>
          <p:nvPr/>
        </p:nvGraphicFramePr>
        <p:xfrm>
          <a:off x="2132012" y="1524000"/>
          <a:ext cx="8229600" cy="36576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765299">
                  <a:extLst>
                    <a:ext uri="{9D8B030D-6E8A-4147-A177-3AD203B41FA5}">
                      <a16:colId xmlns:a16="http://schemas.microsoft.com/office/drawing/2014/main" val="503656738"/>
                    </a:ext>
                  </a:extLst>
                </a:gridCol>
                <a:gridCol w="3391064">
                  <a:extLst>
                    <a:ext uri="{9D8B030D-6E8A-4147-A177-3AD203B41FA5}">
                      <a16:colId xmlns:a16="http://schemas.microsoft.com/office/drawing/2014/main" val="1533302922"/>
                    </a:ext>
                  </a:extLst>
                </a:gridCol>
                <a:gridCol w="4073237">
                  <a:extLst>
                    <a:ext uri="{9D8B030D-6E8A-4147-A177-3AD203B41FA5}">
                      <a16:colId xmlns:a16="http://schemas.microsoft.com/office/drawing/2014/main" val="868829037"/>
                    </a:ext>
                  </a:extLst>
                </a:gridCol>
              </a:tblGrid>
              <a:tr h="6454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8484/2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Adenocarcinoma in situ, HPV-independent, NOS C530-C531, C538-C539)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New ICD-O code/term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Not reportable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508703"/>
                  </a:ext>
                </a:extLst>
              </a:tr>
              <a:tr h="4303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8484/3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Adenocarcinoma, HPV-independent, NOS C530-C531, C538-C539)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New ICD-O code/term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873259"/>
                  </a:ext>
                </a:extLst>
              </a:tr>
              <a:tr h="4303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8500/2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DCIS of low nuclear grade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New related term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624232"/>
                  </a:ext>
                </a:extLst>
              </a:tr>
              <a:tr h="4303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8500/2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DCIS of intermediate nuclear grade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New related term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404084"/>
                  </a:ext>
                </a:extLst>
              </a:tr>
              <a:tr h="4303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8500/2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DCIS of high nuclear grade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New related term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302033"/>
                  </a:ext>
                </a:extLst>
              </a:tr>
              <a:tr h="4303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8503/2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Ductal carcinoma in situ, papillary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New preferred term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142827"/>
                  </a:ext>
                </a:extLst>
              </a:tr>
              <a:tr h="4303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8509/3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Tall cell carcinoma with reversed polarity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New preferred term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301494"/>
                  </a:ext>
                </a:extLst>
              </a:tr>
              <a:tr h="4303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8859/3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Myxoid pleomorphic liposarcoma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New ICD-O code/term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029405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58E1929-593C-4D8E-B854-1BD8A73AC48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82320" y="1808280"/>
              <a:ext cx="5708520" cy="32878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58E1929-593C-4D8E-B854-1BD8A73AC4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72960" y="1798920"/>
                <a:ext cx="5727240" cy="3306600"/>
              </a:xfrm>
              <a:prstGeom prst="rect">
                <a:avLst/>
              </a:prstGeom>
            </p:spPr>
          </p:pic>
        </mc:Fallback>
      </mc:AlternateContent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BA0B0804-04C1-4717-9C75-9D743EA7B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281">
        <p:fade/>
      </p:transition>
    </mc:Choice>
    <mc:Fallback xmlns="">
      <p:transition spd="med" advTm="652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D5847AE-4337-4232-B040-18753780AC83}"/>
              </a:ext>
            </a:extLst>
          </p:cNvPr>
          <p:cNvGraphicFramePr>
            <a:graphicFrameLocks noGrp="1"/>
          </p:cNvGraphicFramePr>
          <p:nvPr/>
        </p:nvGraphicFramePr>
        <p:xfrm>
          <a:off x="1751012" y="1447800"/>
          <a:ext cx="9143999" cy="3272117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850973">
                  <a:extLst>
                    <a:ext uri="{9D8B030D-6E8A-4147-A177-3AD203B41FA5}">
                      <a16:colId xmlns:a16="http://schemas.microsoft.com/office/drawing/2014/main" val="3501900883"/>
                    </a:ext>
                  </a:extLst>
                </a:gridCol>
                <a:gridCol w="3767208">
                  <a:extLst>
                    <a:ext uri="{9D8B030D-6E8A-4147-A177-3AD203B41FA5}">
                      <a16:colId xmlns:a16="http://schemas.microsoft.com/office/drawing/2014/main" val="3414159673"/>
                    </a:ext>
                  </a:extLst>
                </a:gridCol>
                <a:gridCol w="4525818">
                  <a:extLst>
                    <a:ext uri="{9D8B030D-6E8A-4147-A177-3AD203B41FA5}">
                      <a16:colId xmlns:a16="http://schemas.microsoft.com/office/drawing/2014/main" val="288477659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8912/3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Congenital spindle cell rhabdomyosarcoma with VGLL2/NCOA2/CITED2 rearrangements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New related term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096992"/>
                  </a:ext>
                </a:extLst>
              </a:tr>
              <a:tr h="4213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8912/3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MYOD1-mutant spindle cell/sclerosing rhabdomyosarcoma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New related term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925905"/>
                  </a:ext>
                </a:extLst>
              </a:tr>
              <a:tr h="6320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8912/3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Intraosseous spindle cell rhabdomyosarcoma with TFCP2/NCOA2 rearrangements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New related term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022532"/>
                  </a:ext>
                </a:extLst>
              </a:tr>
              <a:tr h="4213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8976/3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Gastroblastoma</a:t>
                      </a:r>
                      <a:r>
                        <a:rPr lang="en-US" sz="1100" dirty="0">
                          <a:effectLst/>
                        </a:rPr>
                        <a:t> (C16.0 – C16.9)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New ICD-O code/term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079234"/>
                  </a:ext>
                </a:extLst>
              </a:tr>
              <a:tr h="4213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8990/3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NTRK-rearranged spindle cell neoplasm (emerging)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New related term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462572"/>
                  </a:ext>
                </a:extLst>
              </a:tr>
              <a:tr h="4213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9110/3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Adenocarcinoma, HPV-independent, mesonephric type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New preferred term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9115"/>
                  </a:ext>
                </a:extLst>
              </a:tr>
              <a:tr h="4213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9111/3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Mesonephric-like adenocarcinoma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New ICD-O code/term for ovary and corpus uterus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64041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10FC5D4-0E82-449C-B302-1434DB8428A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53640" y="3260160"/>
              <a:ext cx="6192360" cy="13611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10FC5D4-0E82-449C-B302-1434DB8428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44280" y="3250800"/>
                <a:ext cx="6211080" cy="1379880"/>
              </a:xfrm>
              <a:prstGeom prst="rect">
                <a:avLst/>
              </a:prstGeom>
            </p:spPr>
          </p:pic>
        </mc:Fallback>
      </mc:AlternateContent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7DA09EB1-15CD-4337-B7C0-189EBAFE5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8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871">
        <p:fade/>
      </p:transition>
    </mc:Choice>
    <mc:Fallback xmlns="">
      <p:transition spd="med" advTm="408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E747C79-37C9-49C7-B9EF-59B9C0FED809}"/>
              </a:ext>
            </a:extLst>
          </p:cNvPr>
          <p:cNvGraphicFramePr>
            <a:graphicFrameLocks noGrp="1"/>
          </p:cNvGraphicFramePr>
          <p:nvPr/>
        </p:nvGraphicFramePr>
        <p:xfrm>
          <a:off x="1979612" y="1181100"/>
          <a:ext cx="8923337" cy="44958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596892">
                  <a:extLst>
                    <a:ext uri="{9D8B030D-6E8A-4147-A177-3AD203B41FA5}">
                      <a16:colId xmlns:a16="http://schemas.microsoft.com/office/drawing/2014/main" val="172652123"/>
                    </a:ext>
                  </a:extLst>
                </a:gridCol>
                <a:gridCol w="3909844">
                  <a:extLst>
                    <a:ext uri="{9D8B030D-6E8A-4147-A177-3AD203B41FA5}">
                      <a16:colId xmlns:a16="http://schemas.microsoft.com/office/drawing/2014/main" val="1504028493"/>
                    </a:ext>
                  </a:extLst>
                </a:gridCol>
                <a:gridCol w="4416601">
                  <a:extLst>
                    <a:ext uri="{9D8B030D-6E8A-4147-A177-3AD203B41FA5}">
                      <a16:colId xmlns:a16="http://schemas.microsoft.com/office/drawing/2014/main" val="858735898"/>
                    </a:ext>
                  </a:extLst>
                </a:gridCol>
              </a:tblGrid>
              <a:tr h="4495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9120/3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Post radiation angiosarcoma of the breast 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New related term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70312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9120/3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Epithelioid angiosarcoma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New related term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391364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9133/3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Epithelioid hemangioendothelioma with WWTR1-CAMTA1 fusion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New related term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736930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9133/3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Epithelioid hemangioendothelioma with YAP1-TFE3 fusion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New related term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117608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9200/1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Osteoblastoma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Behavior change from /0 to /1. Remains non-reportable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214753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9222/3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Chondrosarcoma, grade 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Behavior change. Reportable 1/1/2022 forward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168514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9261/1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Osteofibrous dysplasia-like adamantinoma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New behavior code/term. Non-reportable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650407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9366/3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Round cell sarcoma with EWSR1-non-ETS fusions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New ICD-O code/term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029035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9367/3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CIC-rearranged sarcoma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New ICD-O code/term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186325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9368/3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Sarcoma with BCOR genetic alterations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New ICD-O code/term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936090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885433B-8B19-434E-988E-E89F559CDD4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53640" y="1269720"/>
              <a:ext cx="8064360" cy="4338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885433B-8B19-434E-988E-E89F559CDD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44280" y="1260360"/>
                <a:ext cx="8083080" cy="435672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6E7F061-551C-42FC-9DB1-E98953505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4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809">
        <p:fade/>
      </p:transition>
    </mc:Choice>
    <mc:Fallback xmlns="">
      <p:transition spd="med" advTm="848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726BD-1C69-4051-987A-E5E10F64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877077"/>
          </a:xfrm>
        </p:spPr>
        <p:txBody>
          <a:bodyPr/>
          <a:lstStyle/>
          <a:p>
            <a:r>
              <a:rPr lang="en-US" b="1" dirty="0"/>
              <a:t>Colorectal Solid Tumor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27A78-803E-4342-B903-7351AA632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3" y="2514600"/>
            <a:ext cx="9144000" cy="4267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Updates for 2022 </a:t>
            </a:r>
          </a:p>
          <a:p>
            <a:pPr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New section in Terms and definitions: Important changes for 2022</a:t>
            </a:r>
          </a:p>
          <a:p>
            <a:pPr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Table 1: added LAMN and HAMN with coding notes</a:t>
            </a:r>
          </a:p>
          <a:p>
            <a:pPr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Table 2 (non-reportable):added reportable dates for LAMN</a:t>
            </a:r>
          </a:p>
          <a:p>
            <a:pPr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New H5 rule was added to address LAMN and HAMN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FE9FF1C-7FCF-4542-8FD4-F0D881BF4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4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474">
        <p:fade/>
      </p:transition>
    </mc:Choice>
    <mc:Fallback xmlns="">
      <p:transition spd="med" advTm="324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3EF11-8D24-4884-B8C7-8A615504E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658" y="2819400"/>
            <a:ext cx="9563100" cy="2447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44330C-F21F-4E52-AF02-455900A74553}"/>
              </a:ext>
            </a:extLst>
          </p:cNvPr>
          <p:cNvSpPr txBox="1"/>
          <p:nvPr/>
        </p:nvSpPr>
        <p:spPr>
          <a:xfrm>
            <a:off x="1312862" y="1371600"/>
            <a:ext cx="5848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New Colon Solid Tumor Rule</a:t>
            </a:r>
          </a:p>
          <a:p>
            <a:r>
              <a:rPr lang="en-US" sz="2400" b="1" dirty="0"/>
              <a:t>H5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DE0F731-113C-45BE-B94E-735472A7F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2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878">
        <p:fade/>
      </p:transition>
    </mc:Choice>
    <mc:Fallback xmlns="">
      <p:transition spd="med" advTm="698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CBB37-A8E2-445C-9392-5AC57AE2E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New ICD-O-3.2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DF2DB-1CD7-406E-B9B4-CF077F547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1305" y="2401077"/>
            <a:ext cx="9144000" cy="4267200"/>
          </a:xfr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New terms added to applicable tables and modules within the Solid Tumor Rules</a:t>
            </a:r>
          </a:p>
          <a:p>
            <a:pPr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Reportability dates added to tables</a:t>
            </a:r>
          </a:p>
          <a:p>
            <a:pPr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New H5 Rule added to Colon Module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1689D9-7D18-4523-9C1F-64003F5AE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9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301">
        <p:fade/>
      </p:transition>
    </mc:Choice>
    <mc:Fallback xmlns="">
      <p:transition spd="med" advTm="203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FB1EC9-E3B2-480F-B8B5-65F9F459090E}"/>
              </a:ext>
            </a:extLst>
          </p:cNvPr>
          <p:cNvSpPr txBox="1"/>
          <p:nvPr/>
        </p:nvSpPr>
        <p:spPr>
          <a:xfrm>
            <a:off x="3503612" y="2667000"/>
            <a:ext cx="586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60370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82BAEE-6725-4516-B117-14E2EB54398B}"/>
              </a:ext>
            </a:extLst>
          </p:cNvPr>
          <p:cNvSpPr txBox="1"/>
          <p:nvPr/>
        </p:nvSpPr>
        <p:spPr>
          <a:xfrm>
            <a:off x="2436812" y="1447800"/>
            <a:ext cx="80763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 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2000" dirty="0">
              <a:effectLst/>
              <a:ea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CB428D-CC9F-42CD-806F-A2BA6045C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2" y="189723"/>
            <a:ext cx="10134599" cy="1144556"/>
          </a:xfrm>
        </p:spPr>
        <p:txBody>
          <a:bodyPr>
            <a:normAutofit/>
          </a:bodyPr>
          <a:lstStyle/>
          <a:p>
            <a:r>
              <a:rPr lang="en-US" sz="3600" b="1" dirty="0">
                <a:effectLst/>
                <a:ea typeface="Calibri" panose="020F0502020204030204" pitchFamily="34" charset="0"/>
              </a:rPr>
              <a:t>Implementation</a:t>
            </a:r>
            <a:r>
              <a:rPr lang="en-US" sz="3600" b="1" spc="-115" dirty="0"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>
                <a:effectLst/>
                <a:ea typeface="Calibri" panose="020F0502020204030204" pitchFamily="34" charset="0"/>
              </a:rPr>
              <a:t>Guidelines</a:t>
            </a:r>
            <a:r>
              <a:rPr lang="en-US" sz="3600" b="1" spc="-115" dirty="0"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>
                <a:effectLst/>
                <a:ea typeface="Calibri" panose="020F0502020204030204" pitchFamily="34" charset="0"/>
              </a:rPr>
              <a:t>for</a:t>
            </a:r>
            <a:r>
              <a:rPr lang="en-US" sz="3600" b="1" spc="-110" dirty="0"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>
                <a:effectLst/>
                <a:ea typeface="Calibri" panose="020F0502020204030204" pitchFamily="34" charset="0"/>
              </a:rPr>
              <a:t>ICD‐O‐3.2</a:t>
            </a:r>
            <a:r>
              <a:rPr lang="en-US" sz="3600" b="1" spc="-105" dirty="0">
                <a:effectLst/>
                <a:ea typeface="Calibri" panose="020F0502020204030204" pitchFamily="34" charset="0"/>
              </a:rPr>
              <a:t> </a:t>
            </a:r>
            <a:r>
              <a:rPr lang="en-US" sz="3600" b="1" spc="-10" dirty="0">
                <a:effectLst/>
                <a:ea typeface="Calibri" panose="020F0502020204030204" pitchFamily="34" charset="0"/>
              </a:rPr>
              <a:t>Update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D847ED-CBF0-4CC3-BAA0-7DD957AC7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2" y="2269207"/>
            <a:ext cx="9144000" cy="3429000"/>
          </a:xfrm>
        </p:spPr>
        <p:txBody>
          <a:bodyPr/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Calibri" panose="020F0502020204030204" pitchFamily="34" charset="0"/>
              </a:rPr>
              <a:t>Effective for cases diagnosed January 1, 2022, forward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400" dirty="0">
              <a:effectLst/>
              <a:ea typeface="Calibri" panose="020F0502020204030204" pitchFamily="34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</a:rPr>
              <a:t>Use of the implementation guidelines is required for determining reportability and accurate coding</a:t>
            </a:r>
          </a:p>
          <a:p>
            <a:pPr marR="0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</a:pPr>
            <a:endParaRPr lang="en-US" sz="1400" dirty="0">
              <a:ea typeface="Calibri" panose="020F0502020204030204" pitchFamily="34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</a:rPr>
              <a:t>Tables provide information on changes to reportability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>
              <a:ea typeface="Calibri" panose="020F0502020204030204" pitchFamily="34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Calibri" panose="020F0502020204030204" pitchFamily="34" charset="0"/>
              </a:rPr>
              <a:t>Access to the NAACCR website :</a:t>
            </a:r>
          </a:p>
          <a:p>
            <a:pPr marL="41148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spc="-10" dirty="0">
                <a:solidFill>
                  <a:srgbClr val="00B0F0"/>
                </a:solidFill>
                <a:effectLst/>
                <a:uFill>
                  <a:solidFill>
                    <a:srgbClr val="0462C0"/>
                  </a:solidFill>
                </a:uFill>
                <a:ea typeface="Arial" panose="020B0604020202020204" pitchFamily="34" charset="0"/>
              </a:rPr>
              <a:t>http</a:t>
            </a:r>
            <a:r>
              <a:rPr lang="en-US" sz="2400" u="sng" spc="-10" dirty="0">
                <a:solidFill>
                  <a:srgbClr val="00B0F0"/>
                </a:solidFill>
                <a:effectLst/>
                <a:ea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s://www.naacc</a:t>
            </a:r>
            <a:r>
              <a:rPr lang="en-US" sz="2400" u="sng" spc="-10" dirty="0">
                <a:solidFill>
                  <a:srgbClr val="00B0F0"/>
                </a:solidFill>
                <a:effectLst/>
                <a:uFill>
                  <a:solidFill>
                    <a:srgbClr val="0462C0"/>
                  </a:solidFill>
                </a:uFill>
                <a:ea typeface="Arial" panose="020B0604020202020204" pitchFamily="34" charset="0"/>
              </a:rPr>
              <a:t>r.or</a:t>
            </a:r>
            <a:r>
              <a:rPr lang="en-US" sz="2400" u="sng" spc="-10" dirty="0">
                <a:solidFill>
                  <a:srgbClr val="00B0F0"/>
                </a:solidFill>
                <a:effectLst/>
                <a:ea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g/icdo3/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3E1417-7DFF-4824-BB70-F5850DCA5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8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710">
        <p:fade/>
      </p:transition>
    </mc:Choice>
    <mc:Fallback xmlns="">
      <p:transition spd="med" advTm="407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F033E-5BBF-4B45-A3E6-B9A74D633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/>
              <a:t>2022 ICD-O-3.2 Update</a:t>
            </a:r>
            <a:endParaRPr lang="en-US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85DD8A-34D8-4C02-87F3-6DDE8C5707AE}"/>
              </a:ext>
            </a:extLst>
          </p:cNvPr>
          <p:cNvSpPr txBox="1"/>
          <p:nvPr/>
        </p:nvSpPr>
        <p:spPr>
          <a:xfrm>
            <a:off x="1370012" y="2438400"/>
            <a:ext cx="6094476" cy="3398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7555" marR="0" indent="-342900">
              <a:spcBef>
                <a:spcPts val="1705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51 new terms: Preferred or related</a:t>
            </a:r>
          </a:p>
          <a:p>
            <a:pPr marL="757555" marR="0" indent="-342900">
              <a:spcBef>
                <a:spcPts val="1705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New terms and behaviors</a:t>
            </a:r>
          </a:p>
          <a:p>
            <a:pPr marL="757555" marR="0" indent="-342900">
              <a:spcBef>
                <a:spcPts val="1705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 New ICD-O-3 codes and terms</a:t>
            </a:r>
          </a:p>
          <a:p>
            <a:pPr marL="757555" marR="0" indent="-342900">
              <a:spcBef>
                <a:spcPts val="1705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 Implementation Guidelines</a:t>
            </a:r>
          </a:p>
          <a:p>
            <a:pPr marL="757555" marR="0" indent="-342900">
              <a:spcBef>
                <a:spcPts val="1705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lpha and Numeric Tables</a:t>
            </a:r>
          </a:p>
          <a:p>
            <a:pPr marL="757555" marR="0" indent="-342900">
              <a:spcBef>
                <a:spcPts val="1705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 Annotated ICD-O-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3.2 Table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FBB9741-E538-45F0-9F64-F1ACA18CA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8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908">
        <p:fade/>
      </p:transition>
    </mc:Choice>
    <mc:Fallback xmlns="">
      <p:transition spd="med" advTm="389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72DCD4-4752-48E1-8451-29B705B68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132" y="2755621"/>
            <a:ext cx="8879080" cy="38765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9703BE-5748-42E8-A6B4-81F33585C225}"/>
              </a:ext>
            </a:extLst>
          </p:cNvPr>
          <p:cNvSpPr txBox="1"/>
          <p:nvPr/>
        </p:nvSpPr>
        <p:spPr>
          <a:xfrm>
            <a:off x="1682240" y="487293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ICD-O-3.2 Update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99338-B889-4A07-846B-F8C013B50662}"/>
              </a:ext>
            </a:extLst>
          </p:cNvPr>
          <p:cNvSpPr txBox="1"/>
          <p:nvPr/>
        </p:nvSpPr>
        <p:spPr>
          <a:xfrm>
            <a:off x="1682240" y="1005550"/>
            <a:ext cx="844759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Comprehensive tables 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Codes/terms listed numerically or alphabetically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Contain new ICD-O codes,  associated terminology and reportability  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Update based on the following 5th Ed WHO  Classification of Tumors books (Blue Book)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771052A-64FF-4062-9285-164CDACFA88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89920" y="3096000"/>
              <a:ext cx="1260360" cy="33516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771052A-64FF-4062-9285-164CDACFA8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80560" y="3086640"/>
                <a:ext cx="1279080" cy="3370320"/>
              </a:xfrm>
              <a:prstGeom prst="rect">
                <a:avLst/>
              </a:prstGeom>
            </p:spPr>
          </p:pic>
        </mc:Fallback>
      </mc:AlternateContent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1C7C03EC-52CC-4CE7-BFFF-4FD430654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0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7436">
        <p:fade/>
      </p:transition>
    </mc:Choice>
    <mc:Fallback xmlns="">
      <p:transition spd="med" advTm="1174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998320-501F-4DBE-8AEA-88FE04145D35}"/>
              </a:ext>
            </a:extLst>
          </p:cNvPr>
          <p:cNvSpPr txBox="1"/>
          <p:nvPr/>
        </p:nvSpPr>
        <p:spPr>
          <a:xfrm>
            <a:off x="1293812" y="914400"/>
            <a:ext cx="906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Important Changes for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CC4553-3974-4A35-914E-DC0F71373025}"/>
              </a:ext>
            </a:extLst>
          </p:cNvPr>
          <p:cNvSpPr txBox="1"/>
          <p:nvPr/>
        </p:nvSpPr>
        <p:spPr>
          <a:xfrm>
            <a:off x="1141412" y="2362200"/>
            <a:ext cx="9220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Major changes apply to behavior code and reportability terminology for GI sites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GI high grade dysplasia: Changes in the Who Blue Book brought about these changes. </a:t>
            </a:r>
          </a:p>
          <a:p>
            <a:pPr marL="1200150" lvl="2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Reportable/required sites: colorectal verses other GI sites</a:t>
            </a:r>
          </a:p>
          <a:p>
            <a:pPr marL="1200150" lvl="2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Change in reportability of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en-US" sz="2400" spc="-5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Grade</a:t>
            </a:r>
            <a:r>
              <a:rPr lang="en-US" sz="2400" spc="-11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Appendiceal</a:t>
            </a:r>
            <a:r>
              <a:rPr lang="en-US" sz="2400" spc="-4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Mucinous</a:t>
            </a:r>
            <a:r>
              <a:rPr lang="en-US" sz="2400" spc="-4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Neoplasm (</a:t>
            </a:r>
            <a:r>
              <a:rPr lang="en-US" sz="2400" dirty="0"/>
              <a:t>LAMN)</a:t>
            </a:r>
          </a:p>
          <a:p>
            <a:endParaRPr lang="en-US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65C66973-478F-43F1-8FA9-E24998EE58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8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206">
        <p:fade/>
      </p:transition>
    </mc:Choice>
    <mc:Fallback xmlns="">
      <p:transition spd="med" advTm="382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0BEB8-87EA-4BFF-8C37-EAA35CF1E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en-US" sz="3200" b="1" spc="-5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Grade</a:t>
            </a:r>
            <a:r>
              <a:rPr lang="en-US" sz="3200" b="1" spc="-11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Appendiceal</a:t>
            </a:r>
            <a:r>
              <a:rPr lang="en-US" sz="3200" b="1" spc="-4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Mucinous</a:t>
            </a:r>
            <a:r>
              <a:rPr lang="en-US" sz="3200" b="1" spc="-4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Neoplasm (LAMN)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87E0C-1453-4DEE-9B92-19F2B176E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2" y="2606040"/>
            <a:ext cx="9144000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For Cases diagnosed 1/1/2022 forward</a:t>
            </a:r>
          </a:p>
          <a:p>
            <a:pPr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en-US" sz="1800" spc="-5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Grade</a:t>
            </a:r>
            <a:r>
              <a:rPr lang="en-US" sz="1800" spc="-11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Appendiceal</a:t>
            </a:r>
            <a:r>
              <a:rPr lang="en-US" sz="1800" spc="-4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Mucinous</a:t>
            </a:r>
            <a:r>
              <a:rPr lang="en-US" sz="1800" spc="-4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Neoplasm (LAMN), required/reportable as /2</a:t>
            </a:r>
            <a:endParaRPr lang="en-US" sz="1800" dirty="0"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Calibri" panose="020F0502020204030204" pitchFamily="34" charset="0"/>
              </a:rPr>
              <a:t>High Grade Appendiceal Mucinous Neoplasm (HAMN), also coded 8480/2</a:t>
            </a:r>
          </a:p>
          <a:p>
            <a:pPr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Calibri" panose="020F0502020204030204" pitchFamily="34" charset="0"/>
              </a:rPr>
              <a:t>Both LAMN and HAMN can be malignant with widespread disease making it 8480/3</a:t>
            </a:r>
          </a:p>
          <a:p>
            <a:pPr marL="0" indent="0">
              <a:buNone/>
            </a:pP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Important: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Calibri" panose="020F0502020204030204" pitchFamily="34" charset="0"/>
              </a:rPr>
              <a:t>A diagnosis of LAMN or HAMN does not require the pathology report to state that the tumor is comprised of greater than 50% mucinous</a:t>
            </a:r>
            <a:endParaRPr lang="en-US" dirty="0"/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6408F579-6486-4336-B1E1-778337D92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0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286">
        <p:fade/>
      </p:transition>
    </mc:Choice>
    <mc:Fallback xmlns="">
      <p:transition spd="med" advTm="622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EACFB38-E789-4300-9569-831F6E7CF717}"/>
              </a:ext>
            </a:extLst>
          </p:cNvPr>
          <p:cNvGraphicFramePr>
            <a:graphicFrameLocks noGrp="1"/>
          </p:cNvGraphicFramePr>
          <p:nvPr/>
        </p:nvGraphicFramePr>
        <p:xfrm>
          <a:off x="1979612" y="2133600"/>
          <a:ext cx="8229600" cy="8382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604238">
                  <a:extLst>
                    <a:ext uri="{9D8B030D-6E8A-4147-A177-3AD203B41FA5}">
                      <a16:colId xmlns:a16="http://schemas.microsoft.com/office/drawing/2014/main" val="1163350277"/>
                    </a:ext>
                  </a:extLst>
                </a:gridCol>
                <a:gridCol w="1834162">
                  <a:extLst>
                    <a:ext uri="{9D8B030D-6E8A-4147-A177-3AD203B41FA5}">
                      <a16:colId xmlns:a16="http://schemas.microsoft.com/office/drawing/2014/main" val="412119624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37965879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97095962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86060573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34637063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38770243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8144/2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Intestinal-type adenoma, high grade (C160 – C166, C168-C169, C170-C173, C178-C179)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See remarks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See remarks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See remarks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See Remarks*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Term is reportable for stomach and small intestines ONLY beginning 1/1/2022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*CCCR required High Grade Dysplasia 2010+ for all GI sites; stopped for C18._, C19._, and C20._ in 2018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46296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81BB4B8-7FD3-406C-9177-306019F82D5B}"/>
              </a:ext>
            </a:extLst>
          </p:cNvPr>
          <p:cNvGraphicFramePr>
            <a:graphicFrameLocks noGrp="1"/>
          </p:cNvGraphicFramePr>
          <p:nvPr/>
        </p:nvGraphicFramePr>
        <p:xfrm>
          <a:off x="1979612" y="2971800"/>
          <a:ext cx="8229600" cy="15240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610071">
                  <a:extLst>
                    <a:ext uri="{9D8B030D-6E8A-4147-A177-3AD203B41FA5}">
                      <a16:colId xmlns:a16="http://schemas.microsoft.com/office/drawing/2014/main" val="3974892226"/>
                    </a:ext>
                  </a:extLst>
                </a:gridCol>
                <a:gridCol w="1828329">
                  <a:extLst>
                    <a:ext uri="{9D8B030D-6E8A-4147-A177-3AD203B41FA5}">
                      <a16:colId xmlns:a16="http://schemas.microsoft.com/office/drawing/2014/main" val="2129048733"/>
                    </a:ext>
                  </a:extLst>
                </a:gridCol>
                <a:gridCol w="693297">
                  <a:extLst>
                    <a:ext uri="{9D8B030D-6E8A-4147-A177-3AD203B41FA5}">
                      <a16:colId xmlns:a16="http://schemas.microsoft.com/office/drawing/2014/main" val="764340695"/>
                    </a:ext>
                  </a:extLst>
                </a:gridCol>
                <a:gridCol w="754503">
                  <a:extLst>
                    <a:ext uri="{9D8B030D-6E8A-4147-A177-3AD203B41FA5}">
                      <a16:colId xmlns:a16="http://schemas.microsoft.com/office/drawing/2014/main" val="194618872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5738144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232921066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825677219"/>
                    </a:ext>
                  </a:extLst>
                </a:gridCol>
              </a:tblGrid>
              <a:tr h="8466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8210/2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Adenomatous polyp, high grade dysplasia (C160 – C166, C168-C169, C170-C173, C178-C179)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See remarks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See remarks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See Remarks*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Term is reportable for stomach and small intestines ONLY beginning 1/1/2022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*CCCR required High Grade Dysplasia 2010+ for all GI sites; stopped for C18._, C19._, and C20._ in 2018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061164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8211/2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Tubular adenoma, high grade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See Remarks*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</a:rPr>
                        <a:t>Term is NOT reportable in the US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*CCCR required High Grade Dysplasia 2010+ for all GI sites; stopped for C18._, C19._, and C20._ in 2018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41935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126DA0B-BC34-445C-BFC5-20985AE5A8D4}"/>
              </a:ext>
            </a:extLst>
          </p:cNvPr>
          <p:cNvGraphicFramePr>
            <a:graphicFrameLocks noGrp="1"/>
          </p:cNvGraphicFramePr>
          <p:nvPr/>
        </p:nvGraphicFramePr>
        <p:xfrm>
          <a:off x="1985962" y="1780032"/>
          <a:ext cx="8223250" cy="33528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587375">
                  <a:extLst>
                    <a:ext uri="{9D8B030D-6E8A-4147-A177-3AD203B41FA5}">
                      <a16:colId xmlns:a16="http://schemas.microsoft.com/office/drawing/2014/main" val="2421070797"/>
                    </a:ext>
                  </a:extLst>
                </a:gridCol>
                <a:gridCol w="1844675">
                  <a:extLst>
                    <a:ext uri="{9D8B030D-6E8A-4147-A177-3AD203B41FA5}">
                      <a16:colId xmlns:a16="http://schemas.microsoft.com/office/drawing/2014/main" val="2577972742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13700025"/>
                    </a:ext>
                  </a:extLst>
                </a:gridCol>
                <a:gridCol w="750570">
                  <a:extLst>
                    <a:ext uri="{9D8B030D-6E8A-4147-A177-3AD203B41FA5}">
                      <a16:colId xmlns:a16="http://schemas.microsoft.com/office/drawing/2014/main" val="319201078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27544575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399332682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40506437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ICD-O Code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Term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Required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100" dirty="0">
                          <a:effectLst/>
                        </a:rPr>
                        <a:t>Required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NPCR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Required</a:t>
                      </a: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CoC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Required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CCCR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Remarks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78886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37FA859-8388-4D87-87EA-2E8A1305C0D5}"/>
              </a:ext>
            </a:extLst>
          </p:cNvPr>
          <p:cNvSpPr txBox="1"/>
          <p:nvPr/>
        </p:nvSpPr>
        <p:spPr>
          <a:xfrm>
            <a:off x="1293812" y="816632"/>
            <a:ext cx="9753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Reportable vs Non-reportable High-Grade Dysplasia in GI Sites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0EFF46F-B413-46D6-A561-0F90D9F6043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76480" y="2279520"/>
              <a:ext cx="7372800" cy="1848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0EFF46F-B413-46D6-A561-0F90D9F604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67120" y="2270160"/>
                <a:ext cx="7391520" cy="186696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9E5E8FC7-C085-4F64-85DE-F31E819B6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176">
        <p:fade/>
      </p:transition>
    </mc:Choice>
    <mc:Fallback xmlns="">
      <p:transition spd="med" advTm="741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9A98BFE-F117-4716-B4E5-7EC34A43A137}"/>
              </a:ext>
            </a:extLst>
          </p:cNvPr>
          <p:cNvGraphicFramePr>
            <a:graphicFrameLocks noGrp="1"/>
          </p:cNvGraphicFramePr>
          <p:nvPr/>
        </p:nvGraphicFramePr>
        <p:xfrm>
          <a:off x="2208212" y="2133600"/>
          <a:ext cx="8223250" cy="8382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587375">
                  <a:extLst>
                    <a:ext uri="{9D8B030D-6E8A-4147-A177-3AD203B41FA5}">
                      <a16:colId xmlns:a16="http://schemas.microsoft.com/office/drawing/2014/main" val="3024201893"/>
                    </a:ext>
                  </a:extLst>
                </a:gridCol>
                <a:gridCol w="1876425">
                  <a:extLst>
                    <a:ext uri="{9D8B030D-6E8A-4147-A177-3AD203B41FA5}">
                      <a16:colId xmlns:a16="http://schemas.microsoft.com/office/drawing/2014/main" val="2518913767"/>
                    </a:ext>
                  </a:extLst>
                </a:gridCol>
                <a:gridCol w="665480">
                  <a:extLst>
                    <a:ext uri="{9D8B030D-6E8A-4147-A177-3AD203B41FA5}">
                      <a16:colId xmlns:a16="http://schemas.microsoft.com/office/drawing/2014/main" val="4212299047"/>
                    </a:ext>
                  </a:extLst>
                </a:gridCol>
                <a:gridCol w="665480">
                  <a:extLst>
                    <a:ext uri="{9D8B030D-6E8A-4147-A177-3AD203B41FA5}">
                      <a16:colId xmlns:a16="http://schemas.microsoft.com/office/drawing/2014/main" val="1405635122"/>
                    </a:ext>
                  </a:extLst>
                </a:gridCol>
                <a:gridCol w="675005">
                  <a:extLst>
                    <a:ext uri="{9D8B030D-6E8A-4147-A177-3AD203B41FA5}">
                      <a16:colId xmlns:a16="http://schemas.microsoft.com/office/drawing/2014/main" val="4181920657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913871939"/>
                    </a:ext>
                  </a:extLst>
                </a:gridCol>
                <a:gridCol w="3042285">
                  <a:extLst>
                    <a:ext uri="{9D8B030D-6E8A-4147-A177-3AD203B41FA5}">
                      <a16:colId xmlns:a16="http://schemas.microsoft.com/office/drawing/2014/main" val="6884013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8213/2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Serrated dysplasia, high grade (C160 – C166, C168-C169, C170-C173, C178-C179)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See remarks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See remarks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See remarks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See Remarks*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Term is reportable for stomach and small intestines ONLY beginning 1/1/2022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*CCCR required High Grade Dysplasia 2010+ for all GI sites; stopped for C18._, C19._, and C20._ in 2018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46538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8221FCD-7E61-4C26-993F-E0757E2A0E3A}"/>
              </a:ext>
            </a:extLst>
          </p:cNvPr>
          <p:cNvGraphicFramePr>
            <a:graphicFrameLocks noGrp="1"/>
          </p:cNvGraphicFramePr>
          <p:nvPr/>
        </p:nvGraphicFramePr>
        <p:xfrm>
          <a:off x="2200528" y="2971800"/>
          <a:ext cx="8223250" cy="67056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587375">
                  <a:extLst>
                    <a:ext uri="{9D8B030D-6E8A-4147-A177-3AD203B41FA5}">
                      <a16:colId xmlns:a16="http://schemas.microsoft.com/office/drawing/2014/main" val="3140223191"/>
                    </a:ext>
                  </a:extLst>
                </a:gridCol>
                <a:gridCol w="1876425">
                  <a:extLst>
                    <a:ext uri="{9D8B030D-6E8A-4147-A177-3AD203B41FA5}">
                      <a16:colId xmlns:a16="http://schemas.microsoft.com/office/drawing/2014/main" val="2185222274"/>
                    </a:ext>
                  </a:extLst>
                </a:gridCol>
                <a:gridCol w="665480">
                  <a:extLst>
                    <a:ext uri="{9D8B030D-6E8A-4147-A177-3AD203B41FA5}">
                      <a16:colId xmlns:a16="http://schemas.microsoft.com/office/drawing/2014/main" val="2319894859"/>
                    </a:ext>
                  </a:extLst>
                </a:gridCol>
                <a:gridCol w="665480">
                  <a:extLst>
                    <a:ext uri="{9D8B030D-6E8A-4147-A177-3AD203B41FA5}">
                      <a16:colId xmlns:a16="http://schemas.microsoft.com/office/drawing/2014/main" val="2264469112"/>
                    </a:ext>
                  </a:extLst>
                </a:gridCol>
                <a:gridCol w="675005">
                  <a:extLst>
                    <a:ext uri="{9D8B030D-6E8A-4147-A177-3AD203B41FA5}">
                      <a16:colId xmlns:a16="http://schemas.microsoft.com/office/drawing/2014/main" val="375905249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335218859"/>
                    </a:ext>
                  </a:extLst>
                </a:gridCol>
                <a:gridCol w="3042285">
                  <a:extLst>
                    <a:ext uri="{9D8B030D-6E8A-4147-A177-3AD203B41FA5}">
                      <a16:colId xmlns:a16="http://schemas.microsoft.com/office/drawing/2014/main" val="36089293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8261/2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Villous adenoma, high grade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See Remarks*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Term is NOT reportable in the US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*CCCR required High Grade Dysplasia 2010+ for all GI sites; stopped for C18._, C19._, and C20._ in 2018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43926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D269136-F801-40D0-B874-A0B07EA166D7}"/>
              </a:ext>
            </a:extLst>
          </p:cNvPr>
          <p:cNvGraphicFramePr>
            <a:graphicFrameLocks noGrp="1"/>
          </p:cNvGraphicFramePr>
          <p:nvPr/>
        </p:nvGraphicFramePr>
        <p:xfrm>
          <a:off x="2208212" y="3642360"/>
          <a:ext cx="8223250" cy="67056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587375">
                  <a:extLst>
                    <a:ext uri="{9D8B030D-6E8A-4147-A177-3AD203B41FA5}">
                      <a16:colId xmlns:a16="http://schemas.microsoft.com/office/drawing/2014/main" val="926132115"/>
                    </a:ext>
                  </a:extLst>
                </a:gridCol>
                <a:gridCol w="1876425">
                  <a:extLst>
                    <a:ext uri="{9D8B030D-6E8A-4147-A177-3AD203B41FA5}">
                      <a16:colId xmlns:a16="http://schemas.microsoft.com/office/drawing/2014/main" val="345837194"/>
                    </a:ext>
                  </a:extLst>
                </a:gridCol>
                <a:gridCol w="665480">
                  <a:extLst>
                    <a:ext uri="{9D8B030D-6E8A-4147-A177-3AD203B41FA5}">
                      <a16:colId xmlns:a16="http://schemas.microsoft.com/office/drawing/2014/main" val="1297493271"/>
                    </a:ext>
                  </a:extLst>
                </a:gridCol>
                <a:gridCol w="665480">
                  <a:extLst>
                    <a:ext uri="{9D8B030D-6E8A-4147-A177-3AD203B41FA5}">
                      <a16:colId xmlns:a16="http://schemas.microsoft.com/office/drawing/2014/main" val="1693132836"/>
                    </a:ext>
                  </a:extLst>
                </a:gridCol>
                <a:gridCol w="675005">
                  <a:extLst>
                    <a:ext uri="{9D8B030D-6E8A-4147-A177-3AD203B41FA5}">
                      <a16:colId xmlns:a16="http://schemas.microsoft.com/office/drawing/2014/main" val="3341086677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261087925"/>
                    </a:ext>
                  </a:extLst>
                </a:gridCol>
                <a:gridCol w="3042285">
                  <a:extLst>
                    <a:ext uri="{9D8B030D-6E8A-4147-A177-3AD203B41FA5}">
                      <a16:colId xmlns:a16="http://schemas.microsoft.com/office/drawing/2014/main" val="10183103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8263/2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Tubulovillous</a:t>
                      </a:r>
                      <a:r>
                        <a:rPr lang="en-US" sz="1100" dirty="0">
                          <a:effectLst/>
                        </a:rPr>
                        <a:t> adenoma, high grade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See Remarks*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Term is NOT reportable in the US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*CCCR required High Grade Dysplasia 2010+ for all GI sites; stopped for C18._, C19._, and C20._ in 2018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64831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8B13D5B-8D91-43E7-83A1-FB9FC59506CD}"/>
              </a:ext>
            </a:extLst>
          </p:cNvPr>
          <p:cNvGraphicFramePr>
            <a:graphicFrameLocks noGrp="1"/>
          </p:cNvGraphicFramePr>
          <p:nvPr/>
        </p:nvGraphicFramePr>
        <p:xfrm>
          <a:off x="2200528" y="1798320"/>
          <a:ext cx="8223250" cy="33528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587375">
                  <a:extLst>
                    <a:ext uri="{9D8B030D-6E8A-4147-A177-3AD203B41FA5}">
                      <a16:colId xmlns:a16="http://schemas.microsoft.com/office/drawing/2014/main" val="2421070797"/>
                    </a:ext>
                  </a:extLst>
                </a:gridCol>
                <a:gridCol w="1858709">
                  <a:extLst>
                    <a:ext uri="{9D8B030D-6E8A-4147-A177-3AD203B41FA5}">
                      <a16:colId xmlns:a16="http://schemas.microsoft.com/office/drawing/2014/main" val="2577972742"/>
                    </a:ext>
                  </a:extLst>
                </a:gridCol>
                <a:gridCol w="683196">
                  <a:extLst>
                    <a:ext uri="{9D8B030D-6E8A-4147-A177-3AD203B41FA5}">
                      <a16:colId xmlns:a16="http://schemas.microsoft.com/office/drawing/2014/main" val="13700025"/>
                    </a:ext>
                  </a:extLst>
                </a:gridCol>
                <a:gridCol w="688404">
                  <a:extLst>
                    <a:ext uri="{9D8B030D-6E8A-4147-A177-3AD203B41FA5}">
                      <a16:colId xmlns:a16="http://schemas.microsoft.com/office/drawing/2014/main" val="319201078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27544575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399332682"/>
                    </a:ext>
                  </a:extLst>
                </a:gridCol>
                <a:gridCol w="3033966">
                  <a:extLst>
                    <a:ext uri="{9D8B030D-6E8A-4147-A177-3AD203B41FA5}">
                      <a16:colId xmlns:a16="http://schemas.microsoft.com/office/drawing/2014/main" val="40506437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ICD-O Code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Term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Required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100" dirty="0">
                          <a:effectLst/>
                        </a:rPr>
                        <a:t>Required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NPCR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Required</a:t>
                      </a: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CoC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Required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CCCR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Remarks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788860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8F42E0E-6DEA-4F5F-A0CC-5E05BFC1825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17680" y="2305080"/>
              <a:ext cx="7563240" cy="1524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8F42E0E-6DEA-4F5F-A0CC-5E05BFC182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08320" y="2295720"/>
                <a:ext cx="7581960" cy="15429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EF036C7-6923-4C33-B834-B847AC839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7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528">
        <p:fade/>
      </p:transition>
    </mc:Choice>
    <mc:Fallback xmlns="">
      <p:transition spd="med" advTm="405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F995324-F057-4586-8CFE-7D3084D0D621}"/>
              </a:ext>
            </a:extLst>
          </p:cNvPr>
          <p:cNvGraphicFramePr>
            <a:graphicFrameLocks noGrp="1"/>
          </p:cNvGraphicFramePr>
          <p:nvPr/>
        </p:nvGraphicFramePr>
        <p:xfrm>
          <a:off x="2055812" y="1981200"/>
          <a:ext cx="8382000" cy="4038599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873125">
                  <a:extLst>
                    <a:ext uri="{9D8B030D-6E8A-4147-A177-3AD203B41FA5}">
                      <a16:colId xmlns:a16="http://schemas.microsoft.com/office/drawing/2014/main" val="119262054"/>
                    </a:ext>
                  </a:extLst>
                </a:gridCol>
                <a:gridCol w="3360207">
                  <a:extLst>
                    <a:ext uri="{9D8B030D-6E8A-4147-A177-3AD203B41FA5}">
                      <a16:colId xmlns:a16="http://schemas.microsoft.com/office/drawing/2014/main" val="2699696140"/>
                    </a:ext>
                  </a:extLst>
                </a:gridCol>
                <a:gridCol w="4148668">
                  <a:extLst>
                    <a:ext uri="{9D8B030D-6E8A-4147-A177-3AD203B41FA5}">
                      <a16:colId xmlns:a16="http://schemas.microsoft.com/office/drawing/2014/main" val="3966585132"/>
                    </a:ext>
                  </a:extLst>
                </a:gridCol>
              </a:tblGrid>
              <a:tr h="7692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ICD-O Code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Term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Remarks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748412"/>
                  </a:ext>
                </a:extLst>
              </a:tr>
              <a:tr h="384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8033/3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Carcinoma with </a:t>
                      </a:r>
                      <a:r>
                        <a:rPr lang="en-US" sz="1100" dirty="0" err="1">
                          <a:effectLst/>
                        </a:rPr>
                        <a:t>sarcomatoid</a:t>
                      </a:r>
                      <a:r>
                        <a:rPr lang="en-US" sz="1100" dirty="0">
                          <a:effectLst/>
                        </a:rPr>
                        <a:t> component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New related term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327616"/>
                  </a:ext>
                </a:extLst>
              </a:tr>
              <a:tr h="384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8044/3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Small cell carcinoma, large cell variant (C56.9)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New related term: ovary only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648542"/>
                  </a:ext>
                </a:extLst>
              </a:tr>
              <a:tr h="384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8085/3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Squamous cell carcinoma, HPV-associated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New term for uterine cervix, vagina, vulva  valid 1/1/2022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732788"/>
                  </a:ext>
                </a:extLst>
              </a:tr>
              <a:tr h="384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8086/3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Squamous cell carcinoma, HPV-independent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New term for uterine cervix, vagina, vulva  valid 1/1/2022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277002"/>
                  </a:ext>
                </a:extLst>
              </a:tr>
              <a:tr h="9615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8144/2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Intestinal-type adenoma, high grade (C160 – C166, C168-C169, C170-C173, C178-C179)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Term is reportable for stomach and small intestines ONLY beginning 1/1/2022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*CCCR required High Grade Dysplasia 2010+ for all GI sites; stopped for C18._, C19._, and C20._ in 2018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785666"/>
                  </a:ext>
                </a:extLst>
              </a:tr>
              <a:tr h="384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8262/3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Adenoma-like adenocarcinoma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New related term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985774"/>
                  </a:ext>
                </a:extLst>
              </a:tr>
              <a:tr h="384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8310/3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Adenocarcinoma, HPV-independent, clear cell type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New term for uterine cervix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71512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27D5514-6CDC-4D9A-A550-8F032F0E0308}"/>
              </a:ext>
            </a:extLst>
          </p:cNvPr>
          <p:cNvSpPr txBox="1"/>
          <p:nvPr/>
        </p:nvSpPr>
        <p:spPr>
          <a:xfrm>
            <a:off x="2055812" y="7620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Notable ICD-O-3.2 Changes for 2022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21E39A9-AEA5-4048-9680-51AFBC5DD98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91240" y="3369960"/>
              <a:ext cx="7717320" cy="26485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21E39A9-AEA5-4048-9680-51AFBC5DD9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81880" y="3360600"/>
                <a:ext cx="7736040" cy="266724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6AD9E29C-BF96-470C-9B15-EAEC2A9FE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8339">
        <p:fade/>
      </p:transition>
    </mc:Choice>
    <mc:Fallback xmlns="">
      <p:transition spd="med" advTm="1783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arthtones 16x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arth tone presentation (widescreen).potx" id="{0B5E8F0C-1569-45B5-8ADA-CBBDCE8A31F7}" vid="{BAFE7D81-C21B-4995-AEF0-26102EF6BDA1}"/>
    </a:ext>
  </a:extLst>
</a:theme>
</file>

<file path=ppt/theme/theme2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Earth tone presentation (widescreen)</Template>
  <TotalTime>57</TotalTime>
  <Words>1266</Words>
  <Application>Microsoft Office PowerPoint</Application>
  <PresentationFormat>Custom</PresentationFormat>
  <Paragraphs>261</Paragraphs>
  <Slides>17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Corbel</vt:lpstr>
      <vt:lpstr>Earthtones 16x9</vt:lpstr>
      <vt:lpstr>2022 ICD-O 3.2 Updates to Histology Codes and Behavior</vt:lpstr>
      <vt:lpstr>Implementation Guidelines for ICD‐O‐3.2 Update</vt:lpstr>
      <vt:lpstr>2022 ICD-O-3.2 Update</vt:lpstr>
      <vt:lpstr>PowerPoint Presentation</vt:lpstr>
      <vt:lpstr>PowerPoint Presentation</vt:lpstr>
      <vt:lpstr>Low Grade Appendiceal Mucinous Neoplasm (LAMN)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Colorectal Solid Tumor Rules</vt:lpstr>
      <vt:lpstr>PowerPoint Presentation</vt:lpstr>
      <vt:lpstr>New ICD-O-3.2 Terms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Gray, Daisy M.</dc:creator>
  <cp:lastModifiedBy>Gray, Daisy M.</cp:lastModifiedBy>
  <cp:revision>5</cp:revision>
  <dcterms:created xsi:type="dcterms:W3CDTF">2022-05-09T05:51:45Z</dcterms:created>
  <dcterms:modified xsi:type="dcterms:W3CDTF">2022-05-10T15:12:39Z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